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Lst>
  <p:notesMasterIdLst>
    <p:notesMasterId r:id="rId13"/>
  </p:notesMasterIdLst>
  <p:sldIdLst>
    <p:sldId id="1283" r:id="rId5"/>
    <p:sldId id="1299" r:id="rId6"/>
    <p:sldId id="1292" r:id="rId7"/>
    <p:sldId id="1274" r:id="rId8"/>
    <p:sldId id="1297" r:id="rId9"/>
    <p:sldId id="277" r:id="rId10"/>
    <p:sldId id="1303" r:id="rId11"/>
    <p:sldId id="1301" r:id="rId12"/>
  </p:sldIdLst>
  <p:sldSz cx="7315200" cy="9601200"/>
  <p:notesSz cx="7023100" cy="9309100"/>
  <p:defaultTextStyle>
    <a:defPPr>
      <a:defRPr lang="en-US"/>
    </a:defPPr>
    <a:lvl1pPr algn="l" defTabSz="965200" rtl="0" fontAlgn="base">
      <a:spcBef>
        <a:spcPct val="0"/>
      </a:spcBef>
      <a:spcAft>
        <a:spcPct val="0"/>
      </a:spcAft>
      <a:defRPr sz="1900" kern="1200">
        <a:solidFill>
          <a:schemeClr val="tx1"/>
        </a:solidFill>
        <a:latin typeface="Arial" pitchFamily="127" charset="0"/>
        <a:ea typeface="ＭＳ Ｐゴシック" pitchFamily="127" charset="-128"/>
        <a:cs typeface="ＭＳ Ｐゴシック" pitchFamily="127" charset="-128"/>
      </a:defRPr>
    </a:lvl1pPr>
    <a:lvl2pPr marL="482600" indent="-25400" algn="l" defTabSz="965200" rtl="0" fontAlgn="base">
      <a:spcBef>
        <a:spcPct val="0"/>
      </a:spcBef>
      <a:spcAft>
        <a:spcPct val="0"/>
      </a:spcAft>
      <a:defRPr sz="1900" kern="1200">
        <a:solidFill>
          <a:schemeClr val="tx1"/>
        </a:solidFill>
        <a:latin typeface="Arial" pitchFamily="127" charset="0"/>
        <a:ea typeface="ＭＳ Ｐゴシック" pitchFamily="127" charset="-128"/>
        <a:cs typeface="ＭＳ Ｐゴシック" pitchFamily="127" charset="-128"/>
      </a:defRPr>
    </a:lvl2pPr>
    <a:lvl3pPr marL="965200" indent="-50800" algn="l" defTabSz="965200" rtl="0" fontAlgn="base">
      <a:spcBef>
        <a:spcPct val="0"/>
      </a:spcBef>
      <a:spcAft>
        <a:spcPct val="0"/>
      </a:spcAft>
      <a:defRPr sz="1900" kern="1200">
        <a:solidFill>
          <a:schemeClr val="tx1"/>
        </a:solidFill>
        <a:latin typeface="Arial" pitchFamily="127" charset="0"/>
        <a:ea typeface="ＭＳ Ｐゴシック" pitchFamily="127" charset="-128"/>
        <a:cs typeface="ＭＳ Ｐゴシック" pitchFamily="127" charset="-128"/>
      </a:defRPr>
    </a:lvl3pPr>
    <a:lvl4pPr marL="1449388" indent="-77788" algn="l" defTabSz="965200" rtl="0" fontAlgn="base">
      <a:spcBef>
        <a:spcPct val="0"/>
      </a:spcBef>
      <a:spcAft>
        <a:spcPct val="0"/>
      </a:spcAft>
      <a:defRPr sz="1900" kern="1200">
        <a:solidFill>
          <a:schemeClr val="tx1"/>
        </a:solidFill>
        <a:latin typeface="Arial" pitchFamily="127" charset="0"/>
        <a:ea typeface="ＭＳ Ｐゴシック" pitchFamily="127" charset="-128"/>
        <a:cs typeface="ＭＳ Ｐゴシック" pitchFamily="127" charset="-128"/>
      </a:defRPr>
    </a:lvl4pPr>
    <a:lvl5pPr marL="1931988" indent="-103188" algn="l" defTabSz="965200" rtl="0" fontAlgn="base">
      <a:spcBef>
        <a:spcPct val="0"/>
      </a:spcBef>
      <a:spcAft>
        <a:spcPct val="0"/>
      </a:spcAft>
      <a:defRPr sz="1900" kern="1200">
        <a:solidFill>
          <a:schemeClr val="tx1"/>
        </a:solidFill>
        <a:latin typeface="Arial" pitchFamily="127" charset="0"/>
        <a:ea typeface="ＭＳ Ｐゴシック" pitchFamily="127" charset="-128"/>
        <a:cs typeface="ＭＳ Ｐゴシック" pitchFamily="127" charset="-128"/>
      </a:defRPr>
    </a:lvl5pPr>
    <a:lvl6pPr marL="2286000" algn="l" defTabSz="457200" rtl="0" eaLnBrk="1" latinLnBrk="0" hangingPunct="1">
      <a:defRPr sz="1900" kern="1200">
        <a:solidFill>
          <a:schemeClr val="tx1"/>
        </a:solidFill>
        <a:latin typeface="Arial" pitchFamily="127" charset="0"/>
        <a:ea typeface="ＭＳ Ｐゴシック" pitchFamily="127" charset="-128"/>
        <a:cs typeface="ＭＳ Ｐゴシック" pitchFamily="127" charset="-128"/>
      </a:defRPr>
    </a:lvl6pPr>
    <a:lvl7pPr marL="2743200" algn="l" defTabSz="457200" rtl="0" eaLnBrk="1" latinLnBrk="0" hangingPunct="1">
      <a:defRPr sz="1900" kern="1200">
        <a:solidFill>
          <a:schemeClr val="tx1"/>
        </a:solidFill>
        <a:latin typeface="Arial" pitchFamily="127" charset="0"/>
        <a:ea typeface="ＭＳ Ｐゴシック" pitchFamily="127" charset="-128"/>
        <a:cs typeface="ＭＳ Ｐゴシック" pitchFamily="127" charset="-128"/>
      </a:defRPr>
    </a:lvl7pPr>
    <a:lvl8pPr marL="3200400" algn="l" defTabSz="457200" rtl="0" eaLnBrk="1" latinLnBrk="0" hangingPunct="1">
      <a:defRPr sz="1900" kern="1200">
        <a:solidFill>
          <a:schemeClr val="tx1"/>
        </a:solidFill>
        <a:latin typeface="Arial" pitchFamily="127" charset="0"/>
        <a:ea typeface="ＭＳ Ｐゴシック" pitchFamily="127" charset="-128"/>
        <a:cs typeface="ＭＳ Ｐゴシック" pitchFamily="127" charset="-128"/>
      </a:defRPr>
    </a:lvl8pPr>
    <a:lvl9pPr marL="3657600" algn="l" defTabSz="457200" rtl="0" eaLnBrk="1" latinLnBrk="0" hangingPunct="1">
      <a:defRPr sz="1900" kern="1200">
        <a:solidFill>
          <a:schemeClr val="tx1"/>
        </a:solidFill>
        <a:latin typeface="Arial" pitchFamily="127" charset="0"/>
        <a:ea typeface="ＭＳ Ｐゴシック" pitchFamily="127" charset="-128"/>
        <a:cs typeface="ＭＳ Ｐゴシック" pitchFamily="127" charset="-128"/>
      </a:defRPr>
    </a:lvl9pPr>
  </p:defaultTextStyle>
  <p:extLst>
    <p:ext uri="{EFAFB233-063F-42B5-8137-9DF3F51BA10A}">
      <p15:sldGuideLst xmlns:p15="http://schemas.microsoft.com/office/powerpoint/2012/main">
        <p15:guide id="1" orient="horz" pos="3024">
          <p15:clr>
            <a:srgbClr val="A4A3A4"/>
          </p15:clr>
        </p15:guide>
        <p15:guide id="2" pos="2304">
          <p15:clr>
            <a:srgbClr val="A4A3A4"/>
          </p15:clr>
        </p15:guide>
        <p15:guide id="3" pos="146">
          <p15:clr>
            <a:srgbClr val="A4A3A4"/>
          </p15:clr>
        </p15:guide>
        <p15:guide id="4" pos="4470">
          <p15:clr>
            <a:srgbClr val="A4A3A4"/>
          </p15:clr>
        </p15:guide>
        <p15:guide id="5" orient="horz" pos="348">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410203-094A-9F4C-B134-F295EE7F169F}" name="Kristin Menas" initials="KM" userId="S::kmenas@technomic.com::0e1421e3-7d76-44e1-9f33-b340ab979069" providerId="AD"/>
  <p188:author id="{CFFF7524-4EBA-D3D2-B8EB-EB29F8CA63D9}" name="Schroeder, Teri" initials="ST" userId="S::teri.schroeder@informa.com::d558fe35-fc5e-40a6-934a-1a38a22e3d8e" providerId="AD"/>
  <p188:author id="{BAB40427-B9A9-B43C-5FC1-E5D84C60CC43}" name="Schroeder, Teri" initials="TS" userId="S::Teri.Schroeder@informa.com::d558fe35-fc5e-40a6-934a-1a38a22e3d8e" providerId="AD"/>
  <p188:author id="{30530C53-14D1-8450-AEBA-E0F852A67396}" name="Karen Coyle" initials="KC" userId="S::karen.coyle@bordbia.ie::7ece72dc-6888-4ebf-8079-1cff9d822d5d" providerId="AD"/>
  <p188:author id="{565EBF5A-73DC-EB59-37C1-5BEF210CEADE}" name="Menas, Kristin" initials="KM" userId="S::Kristin.Menas@informa.com::70c65495-d478-45a8-97cc-97f90cbf64c5" providerId="AD"/>
  <p188:author id="{0632F96A-E1D8-F871-3E90-68B5A58C67C5}" name="Fenner, Kathryn" initials="KF" userId="S::Kathryn.Fenner@informa.com::5533f19d-c524-4ed8-8e32-a206627729dc" providerId="AD"/>
  <p188:author id="{0287E072-3EDF-320E-D126-5F9D8AE6FE36}" name="Rakoczy, Lori" initials="RL" userId="S::lori.rakoczy@informa.com::89955e65-1c39-462c-bb8b-33aa80a6642a" providerId="AD"/>
  <p188:author id="{C0F1737F-D747-A541-8E5D-21B8A39745B0}" name="Teri Schroeder" initials="TS" userId="S::tschroeder@technomic.com::31444fe7-c3c4-43df-b83d-9ff557ce3d91" providerId="AD"/>
  <p188:author id="{20DDFE87-86F8-918E-63B2-B6AB1A036A43}" name="Freier, Lizzy" initials="FL" userId="S::lizzy.freier@informa.com::3b1634bf-797a-4237-a99a-4f90b05ad5ea" providerId="AD"/>
  <p188:author id="{15E5458E-2D49-43F8-FA6E-945F5CBA710C}" name="Shank, Rich" initials="RS" userId="S::Richard.Shank@informa.com::ca0f1e68-95e7-4353-ac4d-4ea129874820" providerId="AD"/>
  <p188:author id="{2CE50499-6DA7-7D03-82F1-3E62D6B5618F}" name="Crecca, Donna" initials="DC" userId="S::Donna.Crecca@informa.com::f3d8307f-b736-4b24-977c-5dc362c6ad06" providerId="AD"/>
  <p188:author id="{EBB20D99-8D26-A39E-81A1-4D46559EC134}" name="McGuire, Laura" initials="ML" userId="S::laura.mcguire@informa.com::b3f48598-cc62-423f-a1a8-64b1ea38ce8c" providerId="AD"/>
  <p188:author id="{8BB5A499-4D21-C871-0FCE-CD1BB3FC3F32}" name="Kathryn Fenner" initials="KF" userId="S::kfenner@technomic.com::edea55f2-f617-402a-8fd9-4ab8a77fb2ca" providerId="AD"/>
  <p188:author id="{B8B864AA-17D1-E02A-5C3C-E50092BB932B}" name="Martinez, Claudia" initials="CM" userId="S::Claudia.Martinez@informa.com::cc378d6b-a73e-431f-a155-609178487c2e" providerId="AD"/>
  <p188:author id="{2A2354B3-815D-0662-4E33-B094A224E1FD}" name="Rakoczy, Lori" initials="LR" userId="S::Lori.Rakoczy@informa.com::89955e65-1c39-462c-bb8b-33aa80a6642a" providerId="AD"/>
  <p188:author id="{ADA256C0-AAC0-5186-57D9-57585F187DF1}" name="Hanson, Wade" initials="HW" userId="S::Wade.Hanson@informa.com::7b847dbe-6ce8-4697-9984-94b884f2e6aa" providerId="AD"/>
  <p188:author id="{DEE9CFD8-82A2-50CD-0D69-5A9454389597}" name="McGuire, Laura" initials="LM" userId="S::Laura.McGuire@informa.com::b3f48598-cc62-423f-a1a8-64b1ea38ce8c" providerId="AD"/>
  <p188:author id="{70C001DA-DF8C-5180-F0FE-4E3EFD17F869}" name="Robinson, Britany" initials="BR" userId="S::Britany.Trujillo@informa.com::30c6d31e-e878-4790-b579-418507947709" providerId="AD"/>
  <p188:author id="{3599A5DD-D6D8-C5CB-3E17-C7AE43868E6A}" name="Joe Pawlak" initials="JP" userId="Joe Pawlak" providerId="None"/>
  <p188:author id="{1640CDE6-69C8-169E-FB77-F310DFD1403B}" name="Pawlak, Joseph" initials="JP" userId="S::Joseph.Pawlak@informa.com::3a89ab87-a2b3-4bed-8495-00dda912ef3e" providerId="AD"/>
  <p188:author id="{E8DE8BEE-D5B8-7F17-F10A-D6BFB6C6A8CE}" name="Robinson, Britany" initials="RB" userId="S::britany.trujillo@informa.com::30c6d31e-e878-4790-b579-418507947709" providerId="AD"/>
  <p188:author id="{F1ACE5F0-A0EC-6D26-0B01-B09921746275}" name="Freier, Lizzy" initials="" userId="S::Lizzy.Freier@informa.com::3b1634bf-797a-4237-a99a-4f90b05ad5e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23FC"/>
    <a:srgbClr val="002244"/>
    <a:srgbClr val="E9E9E9"/>
    <a:srgbClr val="3C4E69"/>
    <a:srgbClr val="AAE6FF"/>
    <a:srgbClr val="FCF29F"/>
    <a:srgbClr val="F5E669"/>
    <a:srgbClr val="7CD5FF"/>
    <a:srgbClr val="C9FCED"/>
    <a:srgbClr val="85EB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307614-8226-4C78-8D44-5A2A2884F84A}" v="553" dt="2026-09-16T17:40:32.331"/>
    <p1510:client id="{711646FC-53FB-476E-B993-7FC82F9489D8}" v="66" dt="2026-09-16T17:25:35.315"/>
    <p1510:client id="{B39C2EF8-ADC8-4425-AB30-465CD263BDF1}" v="550" dt="2026-09-16T16:54:12.5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2316" y="60"/>
      </p:cViewPr>
      <p:guideLst>
        <p:guide orient="horz" pos="3024"/>
        <p:guide pos="2304"/>
        <p:guide pos="146"/>
        <p:guide pos="4470"/>
        <p:guide orient="horz" pos="3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roeder, Teri" userId="d558fe35-fc5e-40a6-934a-1a38a22e3d8e" providerId="ADAL" clId="{03457B56-24E2-4EDA-A592-7766E229AE27}"/>
    <pc:docChg chg="undo custSel modSld modMainMaster">
      <pc:chgData name="Schroeder, Teri" userId="d558fe35-fc5e-40a6-934a-1a38a22e3d8e" providerId="ADAL" clId="{03457B56-24E2-4EDA-A592-7766E229AE27}" dt="2026-09-17T13:35:40.060" v="1278" actId="1076"/>
      <pc:docMkLst>
        <pc:docMk/>
      </pc:docMkLst>
      <pc:sldChg chg="addSp delSp modSp mod">
        <pc:chgData name="Schroeder, Teri" userId="d558fe35-fc5e-40a6-934a-1a38a22e3d8e" providerId="ADAL" clId="{03457B56-24E2-4EDA-A592-7766E229AE27}" dt="2026-09-16T17:59:38.438" v="1276" actId="20577"/>
        <pc:sldMkLst>
          <pc:docMk/>
          <pc:sldMk cId="0" sldId="277"/>
        </pc:sldMkLst>
        <pc:spChg chg="add mod">
          <ac:chgData name="Schroeder, Teri" userId="d558fe35-fc5e-40a6-934a-1a38a22e3d8e" providerId="ADAL" clId="{03457B56-24E2-4EDA-A592-7766E229AE27}" dt="2026-09-16T17:26:06.981" v="874" actId="164"/>
          <ac:spMkLst>
            <pc:docMk/>
            <pc:sldMk cId="0" sldId="277"/>
            <ac:spMk id="3" creationId="{1129E4E4-D4B8-2F20-EB16-A3D49521A020}"/>
          </ac:spMkLst>
        </pc:spChg>
        <pc:spChg chg="add mod">
          <ac:chgData name="Schroeder, Teri" userId="d558fe35-fc5e-40a6-934a-1a38a22e3d8e" providerId="ADAL" clId="{03457B56-24E2-4EDA-A592-7766E229AE27}" dt="2026-09-16T17:26:06.981" v="874" actId="164"/>
          <ac:spMkLst>
            <pc:docMk/>
            <pc:sldMk cId="0" sldId="277"/>
            <ac:spMk id="5" creationId="{045C481D-BACC-D5E5-1FDD-7D3033A9AC5C}"/>
          </ac:spMkLst>
        </pc:spChg>
        <pc:spChg chg="add mod">
          <ac:chgData name="Schroeder, Teri" userId="d558fe35-fc5e-40a6-934a-1a38a22e3d8e" providerId="ADAL" clId="{03457B56-24E2-4EDA-A592-7766E229AE27}" dt="2026-09-16T17:35:30.630" v="1113" actId="1037"/>
          <ac:spMkLst>
            <pc:docMk/>
            <pc:sldMk cId="0" sldId="277"/>
            <ac:spMk id="8" creationId="{A41490B9-178D-CC15-5A0F-0E203AB2033D}"/>
          </ac:spMkLst>
        </pc:spChg>
        <pc:spChg chg="mod">
          <ac:chgData name="Schroeder, Teri" userId="d558fe35-fc5e-40a6-934a-1a38a22e3d8e" providerId="ADAL" clId="{03457B56-24E2-4EDA-A592-7766E229AE27}" dt="2026-09-16T17:59:38.438" v="1276" actId="20577"/>
          <ac:spMkLst>
            <pc:docMk/>
            <pc:sldMk cId="0" sldId="277"/>
            <ac:spMk id="22" creationId="{3E29AD87-4ACD-A4E5-A299-6797D3FF7BFE}"/>
          </ac:spMkLst>
        </pc:spChg>
        <pc:spChg chg="mod">
          <ac:chgData name="Schroeder, Teri" userId="d558fe35-fc5e-40a6-934a-1a38a22e3d8e" providerId="ADAL" clId="{03457B56-24E2-4EDA-A592-7766E229AE27}" dt="2026-09-16T17:34:42.221" v="1109" actId="207"/>
          <ac:spMkLst>
            <pc:docMk/>
            <pc:sldMk cId="0" sldId="277"/>
            <ac:spMk id="30" creationId="{1CDEFE09-DCE5-3061-7372-0CFF012FF7B4}"/>
          </ac:spMkLst>
        </pc:spChg>
        <pc:spChg chg="del">
          <ac:chgData name="Schroeder, Teri" userId="d558fe35-fc5e-40a6-934a-1a38a22e3d8e" providerId="ADAL" clId="{03457B56-24E2-4EDA-A592-7766E229AE27}" dt="2026-09-16T17:25:28.773" v="808" actId="478"/>
          <ac:spMkLst>
            <pc:docMk/>
            <pc:sldMk cId="0" sldId="277"/>
            <ac:spMk id="33" creationId="{CDA18E3A-07A7-37B4-3E34-E02E4A8297B7}"/>
          </ac:spMkLst>
        </pc:spChg>
        <pc:spChg chg="mod">
          <ac:chgData name="Schroeder, Teri" userId="d558fe35-fc5e-40a6-934a-1a38a22e3d8e" providerId="ADAL" clId="{03457B56-24E2-4EDA-A592-7766E229AE27}" dt="2026-09-16T17:38:30.271" v="1147" actId="207"/>
          <ac:spMkLst>
            <pc:docMk/>
            <pc:sldMk cId="0" sldId="277"/>
            <ac:spMk id="35" creationId="{916EE24E-DC87-788A-675E-99FCA1661CB3}"/>
          </ac:spMkLst>
        </pc:spChg>
        <pc:grpChg chg="add mod">
          <ac:chgData name="Schroeder, Teri" userId="d558fe35-fc5e-40a6-934a-1a38a22e3d8e" providerId="ADAL" clId="{03457B56-24E2-4EDA-A592-7766E229AE27}" dt="2026-09-16T17:26:06.981" v="874" actId="164"/>
          <ac:grpSpMkLst>
            <pc:docMk/>
            <pc:sldMk cId="0" sldId="277"/>
            <ac:grpSpMk id="6" creationId="{F0B47B64-D642-47BE-1AB4-78273FA1C208}"/>
          </ac:grpSpMkLst>
        </pc:grpChg>
        <pc:grpChg chg="add mod">
          <ac:chgData name="Schroeder, Teri" userId="d558fe35-fc5e-40a6-934a-1a38a22e3d8e" providerId="ADAL" clId="{03457B56-24E2-4EDA-A592-7766E229AE27}" dt="2026-09-16T17:27:14.303" v="939" actId="164"/>
          <ac:grpSpMkLst>
            <pc:docMk/>
            <pc:sldMk cId="0" sldId="277"/>
            <ac:grpSpMk id="9" creationId="{813E9B79-08E6-C09F-5911-CDB25ACEBFC9}"/>
          </ac:grpSpMkLst>
        </pc:grpChg>
        <pc:grpChg chg="mod">
          <ac:chgData name="Schroeder, Teri" userId="d558fe35-fc5e-40a6-934a-1a38a22e3d8e" providerId="ADAL" clId="{03457B56-24E2-4EDA-A592-7766E229AE27}" dt="2026-09-16T17:26:06.981" v="874" actId="164"/>
          <ac:grpSpMkLst>
            <pc:docMk/>
            <pc:sldMk cId="0" sldId="277"/>
            <ac:grpSpMk id="31" creationId="{7CA5EABE-DB3C-554C-B505-6936A59E89BF}"/>
          </ac:grpSpMkLst>
        </pc:grpChg>
        <pc:graphicFrameChg chg="mod">
          <ac:chgData name="Schroeder, Teri" userId="d558fe35-fc5e-40a6-934a-1a38a22e3d8e" providerId="ADAL" clId="{03457B56-24E2-4EDA-A592-7766E229AE27}" dt="2026-09-16T17:34:30.601" v="1108"/>
          <ac:graphicFrameMkLst>
            <pc:docMk/>
            <pc:sldMk cId="0" sldId="277"/>
            <ac:graphicFrameMk id="15" creationId="{B5AC42E0-C40D-8569-187F-E0B82B748DCB}"/>
          </ac:graphicFrameMkLst>
        </pc:graphicFrameChg>
        <pc:picChg chg="mod">
          <ac:chgData name="Schroeder, Teri" userId="d558fe35-fc5e-40a6-934a-1a38a22e3d8e" providerId="ADAL" clId="{03457B56-24E2-4EDA-A592-7766E229AE27}" dt="2026-09-16T17:27:14.303" v="939" actId="164"/>
          <ac:picMkLst>
            <pc:docMk/>
            <pc:sldMk cId="0" sldId="277"/>
            <ac:picMk id="37" creationId="{9DC1F224-A703-C9E0-E7AA-02A95B5CB6A7}"/>
          </ac:picMkLst>
        </pc:picChg>
        <pc:picChg chg="mod">
          <ac:chgData name="Schroeder, Teri" userId="d558fe35-fc5e-40a6-934a-1a38a22e3d8e" providerId="ADAL" clId="{03457B56-24E2-4EDA-A592-7766E229AE27}" dt="2026-09-16T17:27:14.303" v="939" actId="164"/>
          <ac:picMkLst>
            <pc:docMk/>
            <pc:sldMk cId="0" sldId="277"/>
            <ac:picMk id="39" creationId="{C6AF45BE-2528-E958-5865-56765CCEB086}"/>
          </ac:picMkLst>
        </pc:picChg>
        <pc:picChg chg="mod">
          <ac:chgData name="Schroeder, Teri" userId="d558fe35-fc5e-40a6-934a-1a38a22e3d8e" providerId="ADAL" clId="{03457B56-24E2-4EDA-A592-7766E229AE27}" dt="2026-09-16T17:27:14.303" v="939" actId="164"/>
          <ac:picMkLst>
            <pc:docMk/>
            <pc:sldMk cId="0" sldId="277"/>
            <ac:picMk id="41" creationId="{F94F747E-BB83-61B9-90A1-61CAB04CE5E2}"/>
          </ac:picMkLst>
        </pc:picChg>
      </pc:sldChg>
      <pc:sldChg chg="addSp delSp modSp mod modCm">
        <pc:chgData name="Schroeder, Teri" userId="d558fe35-fc5e-40a6-934a-1a38a22e3d8e" providerId="ADAL" clId="{03457B56-24E2-4EDA-A592-7766E229AE27}" dt="2026-09-16T17:58:21.469" v="1260" actId="6549"/>
        <pc:sldMkLst>
          <pc:docMk/>
          <pc:sldMk cId="2878184961" sldId="1274"/>
        </pc:sldMkLst>
        <pc:spChg chg="mod">
          <ac:chgData name="Schroeder, Teri" userId="d558fe35-fc5e-40a6-934a-1a38a22e3d8e" providerId="ADAL" clId="{03457B56-24E2-4EDA-A592-7766E229AE27}" dt="2026-09-16T17:58:21.469" v="1260" actId="6549"/>
          <ac:spMkLst>
            <pc:docMk/>
            <pc:sldMk cId="2878184961" sldId="1274"/>
            <ac:spMk id="2" creationId="{620E4AB0-097F-1FCC-4BAE-7D36C8F50BA3}"/>
          </ac:spMkLst>
        </pc:spChg>
        <pc:spChg chg="add mod">
          <ac:chgData name="Schroeder, Teri" userId="d558fe35-fc5e-40a6-934a-1a38a22e3d8e" providerId="ADAL" clId="{03457B56-24E2-4EDA-A592-7766E229AE27}" dt="2026-09-16T17:23:05.933" v="780" actId="164"/>
          <ac:spMkLst>
            <pc:docMk/>
            <pc:sldMk cId="2878184961" sldId="1274"/>
            <ac:spMk id="4" creationId="{F33F6A08-620A-4B73-D01D-8CB4799E74EA}"/>
          </ac:spMkLst>
        </pc:spChg>
        <pc:spChg chg="del">
          <ac:chgData name="Schroeder, Teri" userId="d558fe35-fc5e-40a6-934a-1a38a22e3d8e" providerId="ADAL" clId="{03457B56-24E2-4EDA-A592-7766E229AE27}" dt="2026-09-16T17:22:58.290" v="769" actId="478"/>
          <ac:spMkLst>
            <pc:docMk/>
            <pc:sldMk cId="2878184961" sldId="1274"/>
            <ac:spMk id="8" creationId="{B67D51C9-8F42-C343-6C65-CF1D4316A8BF}"/>
          </ac:spMkLst>
        </pc:spChg>
        <pc:grpChg chg="add mod">
          <ac:chgData name="Schroeder, Teri" userId="d558fe35-fc5e-40a6-934a-1a38a22e3d8e" providerId="ADAL" clId="{03457B56-24E2-4EDA-A592-7766E229AE27}" dt="2026-09-16T17:23:05.933" v="780" actId="164"/>
          <ac:grpSpMkLst>
            <pc:docMk/>
            <pc:sldMk cId="2878184961" sldId="1274"/>
            <ac:grpSpMk id="5" creationId="{9A371334-714C-C564-FB6F-E5D7DD944C5A}"/>
          </ac:grpSpMkLst>
        </pc:grpChg>
        <pc:graphicFrameChg chg="mod modGraphic">
          <ac:chgData name="Schroeder, Teri" userId="d558fe35-fc5e-40a6-934a-1a38a22e3d8e" providerId="ADAL" clId="{03457B56-24E2-4EDA-A592-7766E229AE27}" dt="2026-09-16T17:32:34.675" v="1100" actId="207"/>
          <ac:graphicFrameMkLst>
            <pc:docMk/>
            <pc:sldMk cId="2878184961" sldId="1274"/>
            <ac:graphicFrameMk id="11" creationId="{2D727F47-3B29-3EF0-A240-9AF2D1D2C222}"/>
          </ac:graphicFrameMkLst>
        </pc:graphicFrameChg>
        <pc:extLst>
          <p:ext xmlns:p="http://schemas.openxmlformats.org/presentationml/2006/main" uri="{D6D511B9-2390-475A-947B-AFAB55BFBCF1}">
            <pc226:cmChg xmlns:pc226="http://schemas.microsoft.com/office/powerpoint/2022/06/main/command" chg="mod">
              <pc226:chgData name="Schroeder, Teri" userId="d558fe35-fc5e-40a6-934a-1a38a22e3d8e" providerId="ADAL" clId="{03457B56-24E2-4EDA-A592-7766E229AE27}" dt="2026-09-16T17:23:14.768" v="787" actId="20577"/>
              <pc2:cmMkLst xmlns:pc2="http://schemas.microsoft.com/office/powerpoint/2019/9/main/command">
                <pc:docMk/>
                <pc:sldMk cId="2878184961" sldId="1274"/>
                <pc2:cmMk id="{EB3A2FF7-D463-4F14-8735-7D213AB84755}"/>
              </pc2:cmMkLst>
            </pc226:cmChg>
          </p:ext>
        </pc:extLst>
      </pc:sldChg>
      <pc:sldChg chg="modSp mod">
        <pc:chgData name="Schroeder, Teri" userId="d558fe35-fc5e-40a6-934a-1a38a22e3d8e" providerId="ADAL" clId="{03457B56-24E2-4EDA-A592-7766E229AE27}" dt="2026-09-16T17:29:04.257" v="1019" actId="404"/>
        <pc:sldMkLst>
          <pc:docMk/>
          <pc:sldMk cId="3602786771" sldId="1283"/>
        </pc:sldMkLst>
        <pc:spChg chg="mod">
          <ac:chgData name="Schroeder, Teri" userId="d558fe35-fc5e-40a6-934a-1a38a22e3d8e" providerId="ADAL" clId="{03457B56-24E2-4EDA-A592-7766E229AE27}" dt="2026-09-16T17:28:55.839" v="1017" actId="1037"/>
          <ac:spMkLst>
            <pc:docMk/>
            <pc:sldMk cId="3602786771" sldId="1283"/>
            <ac:spMk id="2" creationId="{1B1A02C3-02CB-D494-0FC6-DA2FA8244586}"/>
          </ac:spMkLst>
        </pc:spChg>
        <pc:spChg chg="mod">
          <ac:chgData name="Schroeder, Teri" userId="d558fe35-fc5e-40a6-934a-1a38a22e3d8e" providerId="ADAL" clId="{03457B56-24E2-4EDA-A592-7766E229AE27}" dt="2026-08-24T16:01:04.422" v="0" actId="20577"/>
          <ac:spMkLst>
            <pc:docMk/>
            <pc:sldMk cId="3602786771" sldId="1283"/>
            <ac:spMk id="3" creationId="{91D6BA06-8851-7884-9AD8-D65729C4D42B}"/>
          </ac:spMkLst>
        </pc:spChg>
        <pc:spChg chg="mod">
          <ac:chgData name="Schroeder, Teri" userId="d558fe35-fc5e-40a6-934a-1a38a22e3d8e" providerId="ADAL" clId="{03457B56-24E2-4EDA-A592-7766E229AE27}" dt="2026-09-16T17:29:04.257" v="1019" actId="404"/>
          <ac:spMkLst>
            <pc:docMk/>
            <pc:sldMk cId="3602786771" sldId="1283"/>
            <ac:spMk id="10" creationId="{1E8C4F52-A953-D11B-93D8-0BC6041260DC}"/>
          </ac:spMkLst>
        </pc:spChg>
      </pc:sldChg>
      <pc:sldChg chg="addSp delSp modSp mod">
        <pc:chgData name="Schroeder, Teri" userId="d558fe35-fc5e-40a6-934a-1a38a22e3d8e" providerId="ADAL" clId="{03457B56-24E2-4EDA-A592-7766E229AE27}" dt="2026-09-16T17:57:16.004" v="1181" actId="20577"/>
        <pc:sldMkLst>
          <pc:docMk/>
          <pc:sldMk cId="3895014245" sldId="1292"/>
        </pc:sldMkLst>
        <pc:spChg chg="mod">
          <ac:chgData name="Schroeder, Teri" userId="d558fe35-fc5e-40a6-934a-1a38a22e3d8e" providerId="ADAL" clId="{03457B56-24E2-4EDA-A592-7766E229AE27}" dt="2026-09-16T17:57:16.004" v="1181" actId="20577"/>
          <ac:spMkLst>
            <pc:docMk/>
            <pc:sldMk cId="3895014245" sldId="1292"/>
            <ac:spMk id="2" creationId="{95E2CEAC-E430-724B-1CC5-3EF52BE01E01}"/>
          </ac:spMkLst>
        </pc:spChg>
        <pc:spChg chg="del">
          <ac:chgData name="Schroeder, Teri" userId="d558fe35-fc5e-40a6-934a-1a38a22e3d8e" providerId="ADAL" clId="{03457B56-24E2-4EDA-A592-7766E229AE27}" dt="2026-09-16T17:20:30.585" v="660" actId="478"/>
          <ac:spMkLst>
            <pc:docMk/>
            <pc:sldMk cId="3895014245" sldId="1292"/>
            <ac:spMk id="6" creationId="{2DF37C24-A1A5-82DC-4BA6-9AEB57857387}"/>
          </ac:spMkLst>
        </pc:spChg>
        <pc:spChg chg="add mod">
          <ac:chgData name="Schroeder, Teri" userId="d558fe35-fc5e-40a6-934a-1a38a22e3d8e" providerId="ADAL" clId="{03457B56-24E2-4EDA-A592-7766E229AE27}" dt="2026-09-16T17:22:25.092" v="764" actId="14100"/>
          <ac:spMkLst>
            <pc:docMk/>
            <pc:sldMk cId="3895014245" sldId="1292"/>
            <ac:spMk id="7" creationId="{5909969B-8A21-35FF-D2E1-727D0BD01D11}"/>
          </ac:spMkLst>
        </pc:spChg>
        <pc:spChg chg="add mod">
          <ac:chgData name="Schroeder, Teri" userId="d558fe35-fc5e-40a6-934a-1a38a22e3d8e" providerId="ADAL" clId="{03457B56-24E2-4EDA-A592-7766E229AE27}" dt="2026-09-16T17:22:18.925" v="762" actId="164"/>
          <ac:spMkLst>
            <pc:docMk/>
            <pc:sldMk cId="3895014245" sldId="1292"/>
            <ac:spMk id="9" creationId="{4E02EB27-7598-4D42-0370-81C22BDB2B6B}"/>
          </ac:spMkLst>
        </pc:spChg>
        <pc:spChg chg="mod">
          <ac:chgData name="Schroeder, Teri" userId="d558fe35-fc5e-40a6-934a-1a38a22e3d8e" providerId="ADAL" clId="{03457B56-24E2-4EDA-A592-7766E229AE27}" dt="2026-09-16T17:38:00.278" v="1145" actId="207"/>
          <ac:spMkLst>
            <pc:docMk/>
            <pc:sldMk cId="3895014245" sldId="1292"/>
            <ac:spMk id="10" creationId="{CD7985A1-ABC4-25B4-073B-E60FE7821E5B}"/>
          </ac:spMkLst>
        </pc:spChg>
        <pc:grpChg chg="mod">
          <ac:chgData name="Schroeder, Teri" userId="d558fe35-fc5e-40a6-934a-1a38a22e3d8e" providerId="ADAL" clId="{03457B56-24E2-4EDA-A592-7766E229AE27}" dt="2026-09-16T17:22:18.925" v="762" actId="164"/>
          <ac:grpSpMkLst>
            <pc:docMk/>
            <pc:sldMk cId="3895014245" sldId="1292"/>
            <ac:grpSpMk id="3" creationId="{8E0E5FEF-8E8D-2CB2-CE08-DD1987BC6325}"/>
          </ac:grpSpMkLst>
        </pc:grpChg>
        <pc:grpChg chg="add mod">
          <ac:chgData name="Schroeder, Teri" userId="d558fe35-fc5e-40a6-934a-1a38a22e3d8e" providerId="ADAL" clId="{03457B56-24E2-4EDA-A592-7766E229AE27}" dt="2026-09-16T17:22:18.925" v="762" actId="164"/>
          <ac:grpSpMkLst>
            <pc:docMk/>
            <pc:sldMk cId="3895014245" sldId="1292"/>
            <ac:grpSpMk id="12" creationId="{38A6CEB3-3733-2827-F601-1CDE7E3BF4D8}"/>
          </ac:grpSpMkLst>
        </pc:grpChg>
        <pc:graphicFrameChg chg="mod">
          <ac:chgData name="Schroeder, Teri" userId="d558fe35-fc5e-40a6-934a-1a38a22e3d8e" providerId="ADAL" clId="{03457B56-24E2-4EDA-A592-7766E229AE27}" dt="2026-09-16T17:29:35.495" v="1021"/>
          <ac:graphicFrameMkLst>
            <pc:docMk/>
            <pc:sldMk cId="3895014245" sldId="1292"/>
            <ac:graphicFrameMk id="5" creationId="{9CFF793E-C92E-0F13-1A00-62832EC9976E}"/>
          </ac:graphicFrameMkLst>
        </pc:graphicFrameChg>
      </pc:sldChg>
      <pc:sldChg chg="modSp mod">
        <pc:chgData name="Schroeder, Teri" userId="d558fe35-fc5e-40a6-934a-1a38a22e3d8e" providerId="ADAL" clId="{03457B56-24E2-4EDA-A592-7766E229AE27}" dt="2026-09-16T17:40:22.990" v="1152" actId="207"/>
        <pc:sldMkLst>
          <pc:docMk/>
          <pc:sldMk cId="3531600698" sldId="1297"/>
        </pc:sldMkLst>
        <pc:spChg chg="mod">
          <ac:chgData name="Schroeder, Teri" userId="d558fe35-fc5e-40a6-934a-1a38a22e3d8e" providerId="ADAL" clId="{03457B56-24E2-4EDA-A592-7766E229AE27}" dt="2026-09-16T17:40:22.990" v="1152" actId="207"/>
          <ac:spMkLst>
            <pc:docMk/>
            <pc:sldMk cId="3531600698" sldId="1297"/>
            <ac:spMk id="11" creationId="{BA606803-109B-6741-070A-053F4139B119}"/>
          </ac:spMkLst>
        </pc:spChg>
        <pc:spChg chg="mod">
          <ac:chgData name="Schroeder, Teri" userId="d558fe35-fc5e-40a6-934a-1a38a22e3d8e" providerId="ADAL" clId="{03457B56-24E2-4EDA-A592-7766E229AE27}" dt="2026-09-16T17:38:24.049" v="1146" actId="207"/>
          <ac:spMkLst>
            <pc:docMk/>
            <pc:sldMk cId="3531600698" sldId="1297"/>
            <ac:spMk id="16" creationId="{7B48EC46-6221-3C91-2E0F-2146C21F30BB}"/>
          </ac:spMkLst>
        </pc:spChg>
        <pc:spChg chg="mod">
          <ac:chgData name="Schroeder, Teri" userId="d558fe35-fc5e-40a6-934a-1a38a22e3d8e" providerId="ADAL" clId="{03457B56-24E2-4EDA-A592-7766E229AE27}" dt="2026-09-16T17:37:26.279" v="1143" actId="14100"/>
          <ac:spMkLst>
            <pc:docMk/>
            <pc:sldMk cId="3531600698" sldId="1297"/>
            <ac:spMk id="18" creationId="{E78A99C5-0D90-7846-3ABB-6CCB9E6FC2D2}"/>
          </ac:spMkLst>
        </pc:spChg>
      </pc:sldChg>
      <pc:sldChg chg="addSp delSp modSp mod">
        <pc:chgData name="Schroeder, Teri" userId="d558fe35-fc5e-40a6-934a-1a38a22e3d8e" providerId="ADAL" clId="{03457B56-24E2-4EDA-A592-7766E229AE27}" dt="2026-09-16T17:40:32.331" v="1155" actId="207"/>
        <pc:sldMkLst>
          <pc:docMk/>
          <pc:sldMk cId="3959885434" sldId="1299"/>
        </pc:sldMkLst>
        <pc:spChg chg="mod">
          <ac:chgData name="Schroeder, Teri" userId="d558fe35-fc5e-40a6-934a-1a38a22e3d8e" providerId="ADAL" clId="{03457B56-24E2-4EDA-A592-7766E229AE27}" dt="2026-09-16T17:40:32.331" v="1155" actId="207"/>
          <ac:spMkLst>
            <pc:docMk/>
            <pc:sldMk cId="3959885434" sldId="1299"/>
            <ac:spMk id="2" creationId="{E75F4069-C2B5-9FB4-917A-C4DA1966042A}"/>
          </ac:spMkLst>
        </pc:spChg>
        <pc:spChg chg="add mod">
          <ac:chgData name="Schroeder, Teri" userId="d558fe35-fc5e-40a6-934a-1a38a22e3d8e" providerId="ADAL" clId="{03457B56-24E2-4EDA-A592-7766E229AE27}" dt="2026-09-16T17:30:35.700" v="1053" actId="164"/>
          <ac:spMkLst>
            <pc:docMk/>
            <pc:sldMk cId="3959885434" sldId="1299"/>
            <ac:spMk id="4" creationId="{50A90B8A-2BE2-EBB2-8069-5251B9490E1D}"/>
          </ac:spMkLst>
        </pc:spChg>
        <pc:spChg chg="mod">
          <ac:chgData name="Schroeder, Teri" userId="d558fe35-fc5e-40a6-934a-1a38a22e3d8e" providerId="ADAL" clId="{03457B56-24E2-4EDA-A592-7766E229AE27}" dt="2026-09-16T17:36:50.853" v="1128" actId="14100"/>
          <ac:spMkLst>
            <pc:docMk/>
            <pc:sldMk cId="3959885434" sldId="1299"/>
            <ac:spMk id="7" creationId="{8506665E-1B68-C135-0E50-5885774F37BE}"/>
          </ac:spMkLst>
        </pc:spChg>
        <pc:spChg chg="del">
          <ac:chgData name="Schroeder, Teri" userId="d558fe35-fc5e-40a6-934a-1a38a22e3d8e" providerId="ADAL" clId="{03457B56-24E2-4EDA-A592-7766E229AE27}" dt="2026-09-16T17:30:38.574" v="1054" actId="478"/>
          <ac:spMkLst>
            <pc:docMk/>
            <pc:sldMk cId="3959885434" sldId="1299"/>
            <ac:spMk id="8" creationId="{5CA36B3D-96A6-A6A3-640B-2827C2BA087A}"/>
          </ac:spMkLst>
        </pc:spChg>
        <pc:grpChg chg="add mod">
          <ac:chgData name="Schroeder, Teri" userId="d558fe35-fc5e-40a6-934a-1a38a22e3d8e" providerId="ADAL" clId="{03457B56-24E2-4EDA-A592-7766E229AE27}" dt="2026-09-16T17:37:04.188" v="1136" actId="1035"/>
          <ac:grpSpMkLst>
            <pc:docMk/>
            <pc:sldMk cId="3959885434" sldId="1299"/>
            <ac:grpSpMk id="5" creationId="{03B2D921-8230-E110-415A-1362A4CAAE9F}"/>
          </ac:grpSpMkLst>
        </pc:grpChg>
        <pc:picChg chg="mod modCrop">
          <ac:chgData name="Schroeder, Teri" userId="d558fe35-fc5e-40a6-934a-1a38a22e3d8e" providerId="ADAL" clId="{03457B56-24E2-4EDA-A592-7766E229AE27}" dt="2026-09-16T17:30:35.700" v="1053" actId="164"/>
          <ac:picMkLst>
            <pc:docMk/>
            <pc:sldMk cId="3959885434" sldId="1299"/>
            <ac:picMk id="15" creationId="{62A50013-1824-3B3A-0773-B364B9FAEA05}"/>
          </ac:picMkLst>
        </pc:picChg>
      </pc:sldChg>
      <pc:sldChg chg="mod modClrScheme chgLayout">
        <pc:chgData name="Schroeder, Teri" userId="d558fe35-fc5e-40a6-934a-1a38a22e3d8e" providerId="ADAL" clId="{03457B56-24E2-4EDA-A592-7766E229AE27}" dt="2026-08-24T19:49:59.118" v="466" actId="700"/>
        <pc:sldMkLst>
          <pc:docMk/>
          <pc:sldMk cId="49765348" sldId="1301"/>
        </pc:sldMkLst>
      </pc:sldChg>
      <pc:sldChg chg="modSp mod">
        <pc:chgData name="Schroeder, Teri" userId="d558fe35-fc5e-40a6-934a-1a38a22e3d8e" providerId="ADAL" clId="{03457B56-24E2-4EDA-A592-7766E229AE27}" dt="2026-09-16T17:39:19.984" v="1149" actId="9"/>
        <pc:sldMkLst>
          <pc:docMk/>
          <pc:sldMk cId="3622761426" sldId="1303"/>
        </pc:sldMkLst>
        <pc:spChg chg="mod">
          <ac:chgData name="Schroeder, Teri" userId="d558fe35-fc5e-40a6-934a-1a38a22e3d8e" providerId="ADAL" clId="{03457B56-24E2-4EDA-A592-7766E229AE27}" dt="2026-09-16T17:39:19.984" v="1149" actId="9"/>
          <ac:spMkLst>
            <pc:docMk/>
            <pc:sldMk cId="3622761426" sldId="1303"/>
            <ac:spMk id="2" creationId="{1551B38B-3FB5-C04E-AC10-BDFA8F52E354}"/>
          </ac:spMkLst>
        </pc:spChg>
      </pc:sldChg>
      <pc:sldMasterChg chg="addSldLayout modSldLayout">
        <pc:chgData name="Schroeder, Teri" userId="d558fe35-fc5e-40a6-934a-1a38a22e3d8e" providerId="ADAL" clId="{03457B56-24E2-4EDA-A592-7766E229AE27}" dt="2026-09-17T13:35:40.060" v="1278" actId="1076"/>
        <pc:sldMasterMkLst>
          <pc:docMk/>
          <pc:sldMasterMk cId="2166432605" sldId="2147483785"/>
        </pc:sldMasterMkLst>
        <pc:sldLayoutChg chg="addSp delSp modSp add mod modTransition setBg">
          <pc:chgData name="Schroeder, Teri" userId="d558fe35-fc5e-40a6-934a-1a38a22e3d8e" providerId="ADAL" clId="{03457B56-24E2-4EDA-A592-7766E229AE27}" dt="2026-09-17T13:35:40.060" v="1278" actId="1076"/>
          <pc:sldLayoutMkLst>
            <pc:docMk/>
            <pc:sldMasterMk cId="2166432605" sldId="2147483785"/>
            <pc:sldLayoutMk cId="1745243935" sldId="2147483793"/>
          </pc:sldLayoutMkLst>
          <pc:spChg chg="mod topLvl">
            <ac:chgData name="Schroeder, Teri" userId="d558fe35-fc5e-40a6-934a-1a38a22e3d8e" providerId="ADAL" clId="{03457B56-24E2-4EDA-A592-7766E229AE27}" dt="2026-08-24T19:52:35.793" v="560" actId="1036"/>
            <ac:spMkLst>
              <pc:docMk/>
              <pc:sldMasterMk cId="2166432605" sldId="2147483785"/>
              <pc:sldLayoutMk cId="1745243935" sldId="2147483793"/>
              <ac:spMk id="5" creationId="{DF49B6EE-5038-1E1D-D6D8-AFAACF811B23}"/>
            </ac:spMkLst>
          </pc:spChg>
          <pc:spChg chg="mod topLvl">
            <ac:chgData name="Schroeder, Teri" userId="d558fe35-fc5e-40a6-934a-1a38a22e3d8e" providerId="ADAL" clId="{03457B56-24E2-4EDA-A592-7766E229AE27}" dt="2026-08-24T19:52:40.355" v="578" actId="1036"/>
            <ac:spMkLst>
              <pc:docMk/>
              <pc:sldMasterMk cId="2166432605" sldId="2147483785"/>
              <pc:sldLayoutMk cId="1745243935" sldId="2147483793"/>
              <ac:spMk id="6" creationId="{508A5DEE-CCE0-A3A1-F978-C115D51FF4AA}"/>
            </ac:spMkLst>
          </pc:spChg>
          <pc:spChg chg="add mod">
            <ac:chgData name="Schroeder, Teri" userId="d558fe35-fc5e-40a6-934a-1a38a22e3d8e" providerId="ADAL" clId="{03457B56-24E2-4EDA-A592-7766E229AE27}" dt="2026-08-24T19:52:29.835" v="543" actId="14100"/>
            <ac:spMkLst>
              <pc:docMk/>
              <pc:sldMasterMk cId="2166432605" sldId="2147483785"/>
              <pc:sldLayoutMk cId="1745243935" sldId="2147483793"/>
              <ac:spMk id="10" creationId="{AD632C60-878A-117E-022C-DB39240EC285}"/>
            </ac:spMkLst>
          </pc:spChg>
          <pc:picChg chg="mod ord topLvl modCrop">
            <ac:chgData name="Schroeder, Teri" userId="d558fe35-fc5e-40a6-934a-1a38a22e3d8e" providerId="ADAL" clId="{03457B56-24E2-4EDA-A592-7766E229AE27}" dt="2026-09-17T13:35:40.060" v="1278" actId="1076"/>
            <ac:picMkLst>
              <pc:docMk/>
              <pc:sldMasterMk cId="2166432605" sldId="2147483785"/>
              <pc:sldLayoutMk cId="1745243935" sldId="2147483793"/>
              <ac:picMk id="4" creationId="{DD1E369C-C0D7-D13F-BC80-2A6B430B4393}"/>
            </ac:picMkLst>
          </pc:picChg>
          <pc:picChg chg="add mod">
            <ac:chgData name="Schroeder, Teri" userId="d558fe35-fc5e-40a6-934a-1a38a22e3d8e" providerId="ADAL" clId="{03457B56-24E2-4EDA-A592-7766E229AE27}" dt="2026-08-24T19:52:45.054" v="596" actId="1036"/>
            <ac:picMkLst>
              <pc:docMk/>
              <pc:sldMasterMk cId="2166432605" sldId="2147483785"/>
              <pc:sldLayoutMk cId="1745243935" sldId="2147483793"/>
              <ac:picMk id="12" creationId="{3FC7F334-807F-1735-910B-5FED110636A8}"/>
            </ac:picMkLst>
          </pc:picChg>
        </pc:sldLayoutChg>
      </pc:sldMasterChg>
    </pc:docChg>
  </pc:docChgLst>
  <pc:docChgLst>
    <pc:chgData name="Fenner, Kathryn" userId="5533f19d-c524-4ed8-8e32-a206627729dc" providerId="ADAL" clId="{FB170658-CC73-433B-BFED-0EE078A3055C}"/>
    <pc:docChg chg="custSel modSld">
      <pc:chgData name="Fenner, Kathryn" userId="5533f19d-c524-4ed8-8e32-a206627729dc" providerId="ADAL" clId="{FB170658-CC73-433B-BFED-0EE078A3055C}" dt="2026-09-16T16:53:27.736" v="536" actId="6549"/>
      <pc:docMkLst>
        <pc:docMk/>
      </pc:docMkLst>
      <pc:sldChg chg="modSp mod modCm">
        <pc:chgData name="Fenner, Kathryn" userId="5533f19d-c524-4ed8-8e32-a206627729dc" providerId="ADAL" clId="{FB170658-CC73-433B-BFED-0EE078A3055C}" dt="2026-09-16T16:53:27.736" v="536" actId="6549"/>
        <pc:sldMkLst>
          <pc:docMk/>
          <pc:sldMk cId="0" sldId="277"/>
        </pc:sldMkLst>
        <pc:spChg chg="mod">
          <ac:chgData name="Fenner, Kathryn" userId="5533f19d-c524-4ed8-8e32-a206627729dc" providerId="ADAL" clId="{FB170658-CC73-433B-BFED-0EE078A3055C}" dt="2026-09-16T16:53:27.736" v="536" actId="6549"/>
          <ac:spMkLst>
            <pc:docMk/>
            <pc:sldMk cId="0" sldId="277"/>
            <ac:spMk id="22" creationId="{3E29AD87-4ACD-A4E5-A299-6797D3FF7BFE}"/>
          </ac:spMkLst>
        </pc:spChg>
        <pc:spChg chg="mod">
          <ac:chgData name="Fenner, Kathryn" userId="5533f19d-c524-4ed8-8e32-a206627729dc" providerId="ADAL" clId="{FB170658-CC73-433B-BFED-0EE078A3055C}" dt="2026-09-16T16:42:44.457" v="358" actId="20577"/>
          <ac:spMkLst>
            <pc:docMk/>
            <pc:sldMk cId="0" sldId="277"/>
            <ac:spMk id="33" creationId="{CDA18E3A-07A7-37B4-3E34-E02E4A8297B7}"/>
          </ac:spMkLst>
        </pc:spChg>
        <pc:extLst>
          <p:ext xmlns:p="http://schemas.openxmlformats.org/presentationml/2006/main" uri="{D6D511B9-2390-475A-947B-AFAB55BFBCF1}">
            <pc226:cmChg xmlns:pc226="http://schemas.microsoft.com/office/powerpoint/2022/06/main/command" chg="mod">
              <pc226:chgData name="Fenner, Kathryn" userId="5533f19d-c524-4ed8-8e32-a206627729dc" providerId="ADAL" clId="{FB170658-CC73-433B-BFED-0EE078A3055C}" dt="2026-09-16T16:53:27.736" v="536" actId="6549"/>
              <pc2:cmMkLst xmlns:pc2="http://schemas.microsoft.com/office/powerpoint/2019/9/main/command">
                <pc:docMk/>
                <pc:sldMk cId="0" sldId="277"/>
                <pc2:cmMk id="{DD22C021-8133-4559-902B-255A7EABC9FA}"/>
              </pc2:cmMkLst>
            </pc226:cmChg>
          </p:ext>
        </pc:extLst>
      </pc:sldChg>
      <pc:sldChg chg="modSp mod modCm">
        <pc:chgData name="Fenner, Kathryn" userId="5533f19d-c524-4ed8-8e32-a206627729dc" providerId="ADAL" clId="{FB170658-CC73-433B-BFED-0EE078A3055C}" dt="2026-09-16T16:23:19.548" v="233" actId="6549"/>
        <pc:sldMkLst>
          <pc:docMk/>
          <pc:sldMk cId="2878184961" sldId="1274"/>
        </pc:sldMkLst>
        <pc:spChg chg="mod">
          <ac:chgData name="Fenner, Kathryn" userId="5533f19d-c524-4ed8-8e32-a206627729dc" providerId="ADAL" clId="{FB170658-CC73-433B-BFED-0EE078A3055C}" dt="2026-09-16T16:23:19.548" v="233" actId="6549"/>
          <ac:spMkLst>
            <pc:docMk/>
            <pc:sldMk cId="2878184961" sldId="1274"/>
            <ac:spMk id="2" creationId="{620E4AB0-097F-1FCC-4BAE-7D36C8F50BA3}"/>
          </ac:spMkLst>
        </pc:spChg>
        <pc:spChg chg="mod">
          <ac:chgData name="Fenner, Kathryn" userId="5533f19d-c524-4ed8-8e32-a206627729dc" providerId="ADAL" clId="{FB170658-CC73-433B-BFED-0EE078A3055C}" dt="2026-09-16T16:22:21.946" v="185" actId="20577"/>
          <ac:spMkLst>
            <pc:docMk/>
            <pc:sldMk cId="2878184961" sldId="1274"/>
            <ac:spMk id="8" creationId="{B67D51C9-8F42-C343-6C65-CF1D4316A8BF}"/>
          </ac:spMkLst>
        </pc:spChg>
        <pc:graphicFrameChg chg="modGraphic">
          <ac:chgData name="Fenner, Kathryn" userId="5533f19d-c524-4ed8-8e32-a206627729dc" providerId="ADAL" clId="{FB170658-CC73-433B-BFED-0EE078A3055C}" dt="2026-09-16T16:21:48.969" v="95" actId="20577"/>
          <ac:graphicFrameMkLst>
            <pc:docMk/>
            <pc:sldMk cId="2878184961" sldId="1274"/>
            <ac:graphicFrameMk id="11" creationId="{2D727F47-3B29-3EF0-A240-9AF2D1D2C222}"/>
          </ac:graphicFrameMkLst>
        </pc:graphicFrameChg>
        <pc:extLst>
          <p:ext xmlns:p="http://schemas.openxmlformats.org/presentationml/2006/main" uri="{D6D511B9-2390-475A-947B-AFAB55BFBCF1}">
            <pc226:cmChg xmlns:pc226="http://schemas.microsoft.com/office/powerpoint/2022/06/main/command" chg="mod">
              <pc226:chgData name="Fenner, Kathryn" userId="5533f19d-c524-4ed8-8e32-a206627729dc" providerId="ADAL" clId="{FB170658-CC73-433B-BFED-0EE078A3055C}" dt="2026-09-16T16:23:19.548" v="233" actId="6549"/>
              <pc2:cmMkLst xmlns:pc2="http://schemas.microsoft.com/office/powerpoint/2019/9/main/command">
                <pc:docMk/>
                <pc:sldMk cId="2878184961" sldId="1274"/>
                <pc2:cmMk id="{EB3A2FF7-D463-4F14-8735-7D213AB84755}"/>
              </pc2:cmMkLst>
            </pc226:cmChg>
          </p:ext>
        </pc:extLst>
      </pc:sldChg>
      <pc:sldChg chg="addSp modSp mod">
        <pc:chgData name="Fenner, Kathryn" userId="5533f19d-c524-4ed8-8e32-a206627729dc" providerId="ADAL" clId="{FB170658-CC73-433B-BFED-0EE078A3055C}" dt="2026-09-16T16:50:34.467" v="531" actId="6549"/>
        <pc:sldMkLst>
          <pc:docMk/>
          <pc:sldMk cId="3895014245" sldId="1292"/>
        </pc:sldMkLst>
        <pc:spChg chg="mod">
          <ac:chgData name="Fenner, Kathryn" userId="5533f19d-c524-4ed8-8e32-a206627729dc" providerId="ADAL" clId="{FB170658-CC73-433B-BFED-0EE078A3055C}" dt="2026-09-16T16:50:34.467" v="531" actId="6549"/>
          <ac:spMkLst>
            <pc:docMk/>
            <pc:sldMk cId="3895014245" sldId="1292"/>
            <ac:spMk id="2" creationId="{95E2CEAC-E430-724B-1CC5-3EF52BE01E01}"/>
          </ac:spMkLst>
        </pc:spChg>
        <pc:spChg chg="add mod">
          <ac:chgData name="Fenner, Kathryn" userId="5533f19d-c524-4ed8-8e32-a206627729dc" providerId="ADAL" clId="{FB170658-CC73-433B-BFED-0EE078A3055C}" dt="2026-09-16T16:46:13.440" v="373" actId="20577"/>
          <ac:spMkLst>
            <pc:docMk/>
            <pc:sldMk cId="3895014245" sldId="1292"/>
            <ac:spMk id="6" creationId="{2DF37C24-A1A5-82DC-4BA6-9AEB57857387}"/>
          </ac:spMkLst>
        </pc:spChg>
      </pc:sldChg>
      <pc:sldChg chg="addSp modSp mod modCm">
        <pc:chgData name="Fenner, Kathryn" userId="5533f19d-c524-4ed8-8e32-a206627729dc" providerId="ADAL" clId="{FB170658-CC73-433B-BFED-0EE078A3055C}" dt="2026-09-16T16:31:07.609" v="295" actId="33524"/>
        <pc:sldMkLst>
          <pc:docMk/>
          <pc:sldMk cId="3531600698" sldId="1297"/>
        </pc:sldMkLst>
        <pc:spChg chg="add mod">
          <ac:chgData name="Fenner, Kathryn" userId="5533f19d-c524-4ed8-8e32-a206627729dc" providerId="ADAL" clId="{FB170658-CC73-433B-BFED-0EE078A3055C}" dt="2026-09-16T16:31:07.609" v="295" actId="33524"/>
          <ac:spMkLst>
            <pc:docMk/>
            <pc:sldMk cId="3531600698" sldId="1297"/>
            <ac:spMk id="2" creationId="{3AA0D991-EA53-1682-3F25-01C3885987C0}"/>
          </ac:spMkLst>
        </pc:spChg>
        <pc:spChg chg="mod">
          <ac:chgData name="Fenner, Kathryn" userId="5533f19d-c524-4ed8-8e32-a206627729dc" providerId="ADAL" clId="{FB170658-CC73-433B-BFED-0EE078A3055C}" dt="2026-09-16T16:23:55.499" v="234" actId="20577"/>
          <ac:spMkLst>
            <pc:docMk/>
            <pc:sldMk cId="3531600698" sldId="1297"/>
            <ac:spMk id="11" creationId="{BA606803-109B-6741-070A-053F4139B119}"/>
          </ac:spMkLst>
        </pc:spChg>
        <pc:spChg chg="mod">
          <ac:chgData name="Fenner, Kathryn" userId="5533f19d-c524-4ed8-8e32-a206627729dc" providerId="ADAL" clId="{FB170658-CC73-433B-BFED-0EE078A3055C}" dt="2026-09-16T16:26:50.241" v="260"/>
          <ac:spMkLst>
            <pc:docMk/>
            <pc:sldMk cId="3531600698" sldId="1297"/>
            <ac:spMk id="18" creationId="{E78A99C5-0D90-7846-3ABB-6CCB9E6FC2D2}"/>
          </ac:spMkLst>
        </pc:spChg>
        <pc:extLst>
          <p:ext xmlns:p="http://schemas.openxmlformats.org/presentationml/2006/main" uri="{D6D511B9-2390-475A-947B-AFAB55BFBCF1}">
            <pc226:cmChg xmlns:pc226="http://schemas.microsoft.com/office/powerpoint/2022/06/main/command" chg="mod">
              <pc226:chgData name="Fenner, Kathryn" userId="5533f19d-c524-4ed8-8e32-a206627729dc" providerId="ADAL" clId="{FB170658-CC73-433B-BFED-0EE078A3055C}" dt="2026-09-16T16:26:50.241" v="260"/>
              <pc2:cmMkLst xmlns:pc2="http://schemas.microsoft.com/office/powerpoint/2019/9/main/command">
                <pc:docMk/>
                <pc:sldMk cId="3531600698" sldId="1297"/>
                <pc2:cmMk id="{EE82656A-88CF-48BF-A7DA-45D395424ED3}"/>
              </pc2:cmMkLst>
            </pc226:cmChg>
            <pc226:cmChg xmlns:pc226="http://schemas.microsoft.com/office/powerpoint/2022/06/main/command" chg="mod">
              <pc226:chgData name="Fenner, Kathryn" userId="5533f19d-c524-4ed8-8e32-a206627729dc" providerId="ADAL" clId="{FB170658-CC73-433B-BFED-0EE078A3055C}" dt="2026-09-16T16:23:55.499" v="234" actId="20577"/>
              <pc2:cmMkLst xmlns:pc2="http://schemas.microsoft.com/office/powerpoint/2019/9/main/command">
                <pc:docMk/>
                <pc:sldMk cId="3531600698" sldId="1297"/>
                <pc2:cmMk id="{13C9BEA6-93BE-432F-BE4A-A2D52258CCD6}"/>
              </pc2:cmMkLst>
            </pc226:cmChg>
          </p:ext>
        </pc:extLst>
      </pc:sldChg>
      <pc:sldChg chg="modSp mod">
        <pc:chgData name="Fenner, Kathryn" userId="5533f19d-c524-4ed8-8e32-a206627729dc" providerId="ADAL" clId="{FB170658-CC73-433B-BFED-0EE078A3055C}" dt="2026-09-16T16:49:55.331" v="511" actId="1076"/>
        <pc:sldMkLst>
          <pc:docMk/>
          <pc:sldMk cId="3959885434" sldId="1299"/>
        </pc:sldMkLst>
        <pc:spChg chg="mod">
          <ac:chgData name="Fenner, Kathryn" userId="5533f19d-c524-4ed8-8e32-a206627729dc" providerId="ADAL" clId="{FB170658-CC73-433B-BFED-0EE078A3055C}" dt="2026-09-16T16:48:54.441" v="509" actId="6549"/>
          <ac:spMkLst>
            <pc:docMk/>
            <pc:sldMk cId="3959885434" sldId="1299"/>
            <ac:spMk id="2" creationId="{E75F4069-C2B5-9FB4-917A-C4DA1966042A}"/>
          </ac:spMkLst>
        </pc:spChg>
        <pc:spChg chg="mod">
          <ac:chgData name="Fenner, Kathryn" userId="5533f19d-c524-4ed8-8e32-a206627729dc" providerId="ADAL" clId="{FB170658-CC73-433B-BFED-0EE078A3055C}" dt="2026-09-16T16:49:34.272" v="510" actId="1076"/>
          <ac:spMkLst>
            <pc:docMk/>
            <pc:sldMk cId="3959885434" sldId="1299"/>
            <ac:spMk id="7" creationId="{8506665E-1B68-C135-0E50-5885774F37BE}"/>
          </ac:spMkLst>
        </pc:spChg>
        <pc:picChg chg="mod">
          <ac:chgData name="Fenner, Kathryn" userId="5533f19d-c524-4ed8-8e32-a206627729dc" providerId="ADAL" clId="{FB170658-CC73-433B-BFED-0EE078A3055C}" dt="2026-09-16T16:49:55.331" v="511" actId="1076"/>
          <ac:picMkLst>
            <pc:docMk/>
            <pc:sldMk cId="3959885434" sldId="1299"/>
            <ac:picMk id="15" creationId="{62A50013-1824-3B3A-0773-B364B9FAEA05}"/>
          </ac:picMkLst>
        </pc:picChg>
      </pc:sldChg>
      <pc:sldChg chg="modSp mod">
        <pc:chgData name="Fenner, Kathryn" userId="5533f19d-c524-4ed8-8e32-a206627729dc" providerId="ADAL" clId="{FB170658-CC73-433B-BFED-0EE078A3055C}" dt="2026-09-16T16:45:31.937" v="371" actId="6549"/>
        <pc:sldMkLst>
          <pc:docMk/>
          <pc:sldMk cId="3622761426" sldId="1303"/>
        </pc:sldMkLst>
        <pc:spChg chg="mod">
          <ac:chgData name="Fenner, Kathryn" userId="5533f19d-c524-4ed8-8e32-a206627729dc" providerId="ADAL" clId="{FB170658-CC73-433B-BFED-0EE078A3055C}" dt="2026-09-16T16:45:31.937" v="371" actId="6549"/>
          <ac:spMkLst>
            <pc:docMk/>
            <pc:sldMk cId="3622761426" sldId="1303"/>
            <ac:spMk id="2" creationId="{1551B38B-3FB5-C04E-AC10-BDFA8F52E354}"/>
          </ac:spMkLst>
        </pc:spChg>
      </pc:sldChg>
    </pc:docChg>
  </pc:docChgLst>
  <pc:docChgLst>
    <pc:chgData name="Menas, Kristin" userId="70c65495-d478-45a8-97cc-97f90cbf64c5" providerId="ADAL" clId="{EA0DC32A-10B8-4CAF-8DD2-B75A6BE84A70}"/>
    <pc:docChg chg="undo redo custSel modSld">
      <pc:chgData name="Menas, Kristin" userId="70c65495-d478-45a8-97cc-97f90cbf64c5" providerId="ADAL" clId="{EA0DC32A-10B8-4CAF-8DD2-B75A6BE84A70}" dt="2026-09-16T17:23:27.740" v="1644" actId="20577"/>
      <pc:docMkLst>
        <pc:docMk/>
      </pc:docMkLst>
      <pc:sldChg chg="modSp mod">
        <pc:chgData name="Menas, Kristin" userId="70c65495-d478-45a8-97cc-97f90cbf64c5" providerId="ADAL" clId="{EA0DC32A-10B8-4CAF-8DD2-B75A6BE84A70}" dt="2026-09-16T17:22:25.157" v="1637" actId="20577"/>
        <pc:sldMkLst>
          <pc:docMk/>
          <pc:sldMk cId="0" sldId="277"/>
        </pc:sldMkLst>
        <pc:spChg chg="mod">
          <ac:chgData name="Menas, Kristin" userId="70c65495-d478-45a8-97cc-97f90cbf64c5" providerId="ADAL" clId="{EA0DC32A-10B8-4CAF-8DD2-B75A6BE84A70}" dt="2026-08-26T20:30:21.363" v="1500" actId="20577"/>
          <ac:spMkLst>
            <pc:docMk/>
            <pc:sldMk cId="0" sldId="277"/>
            <ac:spMk id="22" creationId="{3E29AD87-4ACD-A4E5-A299-6797D3FF7BFE}"/>
          </ac:spMkLst>
        </pc:spChg>
        <pc:spChg chg="mod">
          <ac:chgData name="Menas, Kristin" userId="70c65495-d478-45a8-97cc-97f90cbf64c5" providerId="ADAL" clId="{EA0DC32A-10B8-4CAF-8DD2-B75A6BE84A70}" dt="2026-09-16T17:22:25.157" v="1637" actId="20577"/>
          <ac:spMkLst>
            <pc:docMk/>
            <pc:sldMk cId="0" sldId="277"/>
            <ac:spMk id="33" creationId="{CDA18E3A-07A7-37B4-3E34-E02E4A8297B7}"/>
          </ac:spMkLst>
        </pc:spChg>
        <pc:spChg chg="mod">
          <ac:chgData name="Menas, Kristin" userId="70c65495-d478-45a8-97cc-97f90cbf64c5" providerId="ADAL" clId="{EA0DC32A-10B8-4CAF-8DD2-B75A6BE84A70}" dt="2026-08-26T20:27:33.402" v="1398" actId="1076"/>
          <ac:spMkLst>
            <pc:docMk/>
            <pc:sldMk cId="0" sldId="277"/>
            <ac:spMk id="35" creationId="{916EE24E-DC87-788A-675E-99FCA1661CB3}"/>
          </ac:spMkLst>
        </pc:spChg>
        <pc:picChg chg="mod">
          <ac:chgData name="Menas, Kristin" userId="70c65495-d478-45a8-97cc-97f90cbf64c5" providerId="ADAL" clId="{EA0DC32A-10B8-4CAF-8DD2-B75A6BE84A70}" dt="2026-08-26T20:27:33.402" v="1398" actId="1076"/>
          <ac:picMkLst>
            <pc:docMk/>
            <pc:sldMk cId="0" sldId="277"/>
            <ac:picMk id="37" creationId="{9DC1F224-A703-C9E0-E7AA-02A95B5CB6A7}"/>
          </ac:picMkLst>
        </pc:picChg>
        <pc:picChg chg="mod">
          <ac:chgData name="Menas, Kristin" userId="70c65495-d478-45a8-97cc-97f90cbf64c5" providerId="ADAL" clId="{EA0DC32A-10B8-4CAF-8DD2-B75A6BE84A70}" dt="2026-08-26T20:27:33.402" v="1398" actId="1076"/>
          <ac:picMkLst>
            <pc:docMk/>
            <pc:sldMk cId="0" sldId="277"/>
            <ac:picMk id="39" creationId="{C6AF45BE-2528-E958-5865-56765CCEB086}"/>
          </ac:picMkLst>
        </pc:picChg>
        <pc:picChg chg="mod">
          <ac:chgData name="Menas, Kristin" userId="70c65495-d478-45a8-97cc-97f90cbf64c5" providerId="ADAL" clId="{EA0DC32A-10B8-4CAF-8DD2-B75A6BE84A70}" dt="2026-08-26T20:27:33.402" v="1398" actId="1076"/>
          <ac:picMkLst>
            <pc:docMk/>
            <pc:sldMk cId="0" sldId="277"/>
            <ac:picMk id="41" creationId="{F94F747E-BB83-61B9-90A1-61CAB04CE5E2}"/>
          </ac:picMkLst>
        </pc:picChg>
      </pc:sldChg>
      <pc:sldChg chg="modSp mod modCm">
        <pc:chgData name="Menas, Kristin" userId="70c65495-d478-45a8-97cc-97f90cbf64c5" providerId="ADAL" clId="{EA0DC32A-10B8-4CAF-8DD2-B75A6BE84A70}" dt="2026-09-16T17:21:17.883" v="1619" actId="20577"/>
        <pc:sldMkLst>
          <pc:docMk/>
          <pc:sldMk cId="2878184961" sldId="1274"/>
        </pc:sldMkLst>
        <pc:spChg chg="mod">
          <ac:chgData name="Menas, Kristin" userId="70c65495-d478-45a8-97cc-97f90cbf64c5" providerId="ADAL" clId="{EA0DC32A-10B8-4CAF-8DD2-B75A6BE84A70}" dt="2026-08-26T20:12:43.558" v="686" actId="20577"/>
          <ac:spMkLst>
            <pc:docMk/>
            <pc:sldMk cId="2878184961" sldId="1274"/>
            <ac:spMk id="2" creationId="{620E4AB0-097F-1FCC-4BAE-7D36C8F50BA3}"/>
          </ac:spMkLst>
        </pc:spChg>
        <pc:spChg chg="mod">
          <ac:chgData name="Menas, Kristin" userId="70c65495-d478-45a8-97cc-97f90cbf64c5" providerId="ADAL" clId="{EA0DC32A-10B8-4CAF-8DD2-B75A6BE84A70}" dt="2026-09-16T17:20:52.549" v="1616" actId="20577"/>
          <ac:spMkLst>
            <pc:docMk/>
            <pc:sldMk cId="2878184961" sldId="1274"/>
            <ac:spMk id="8" creationId="{B67D51C9-8F42-C343-6C65-CF1D4316A8BF}"/>
          </ac:spMkLst>
        </pc:spChg>
        <pc:graphicFrameChg chg="modGraphic">
          <ac:chgData name="Menas, Kristin" userId="70c65495-d478-45a8-97cc-97f90cbf64c5" providerId="ADAL" clId="{EA0DC32A-10B8-4CAF-8DD2-B75A6BE84A70}" dt="2026-09-16T17:21:17.883" v="1619" actId="20577"/>
          <ac:graphicFrameMkLst>
            <pc:docMk/>
            <pc:sldMk cId="2878184961" sldId="1274"/>
            <ac:graphicFrameMk id="11" creationId="{2D727F47-3B29-3EF0-A240-9AF2D1D2C222}"/>
          </ac:graphicFrameMkLst>
        </pc:graphicFrameChg>
        <pc:extLst>
          <p:ext xmlns:p="http://schemas.openxmlformats.org/presentationml/2006/main" uri="{D6D511B9-2390-475A-947B-AFAB55BFBCF1}">
            <pc226:cmChg xmlns:pc226="http://schemas.microsoft.com/office/powerpoint/2022/06/main/command" chg="mod">
              <pc226:chgData name="Menas, Kristin" userId="70c65495-d478-45a8-97cc-97f90cbf64c5" providerId="ADAL" clId="{EA0DC32A-10B8-4CAF-8DD2-B75A6BE84A70}" dt="2026-08-26T20:10:05.194" v="559" actId="313"/>
              <pc2:cmMkLst xmlns:pc2="http://schemas.microsoft.com/office/powerpoint/2019/9/main/command">
                <pc:docMk/>
                <pc:sldMk cId="2878184961" sldId="1274"/>
                <pc2:cmMk id="{56C3362E-7D23-48A8-AB98-778BF59C8BE7}"/>
              </pc2:cmMkLst>
            </pc226:cmChg>
          </p:ext>
        </pc:extLst>
      </pc:sldChg>
      <pc:sldChg chg="modSp mod">
        <pc:chgData name="Menas, Kristin" userId="70c65495-d478-45a8-97cc-97f90cbf64c5" providerId="ADAL" clId="{EA0DC32A-10B8-4CAF-8DD2-B75A6BE84A70}" dt="2026-08-25T15:47:57.663" v="3" actId="20577"/>
        <pc:sldMkLst>
          <pc:docMk/>
          <pc:sldMk cId="3602786771" sldId="1283"/>
        </pc:sldMkLst>
        <pc:spChg chg="mod">
          <ac:chgData name="Menas, Kristin" userId="70c65495-d478-45a8-97cc-97f90cbf64c5" providerId="ADAL" clId="{EA0DC32A-10B8-4CAF-8DD2-B75A6BE84A70}" dt="2026-08-25T15:47:19.521" v="1" actId="20577"/>
          <ac:spMkLst>
            <pc:docMk/>
            <pc:sldMk cId="3602786771" sldId="1283"/>
            <ac:spMk id="3" creationId="{91D6BA06-8851-7884-9AD8-D65729C4D42B}"/>
          </ac:spMkLst>
        </pc:spChg>
        <pc:spChg chg="mod">
          <ac:chgData name="Menas, Kristin" userId="70c65495-d478-45a8-97cc-97f90cbf64c5" providerId="ADAL" clId="{EA0DC32A-10B8-4CAF-8DD2-B75A6BE84A70}" dt="2026-08-25T15:47:57.663" v="3" actId="20577"/>
          <ac:spMkLst>
            <pc:docMk/>
            <pc:sldMk cId="3602786771" sldId="1283"/>
            <ac:spMk id="10" creationId="{1E8C4F52-A953-D11B-93D8-0BC6041260DC}"/>
          </ac:spMkLst>
        </pc:spChg>
      </pc:sldChg>
      <pc:sldChg chg="modSp mod">
        <pc:chgData name="Menas, Kristin" userId="70c65495-d478-45a8-97cc-97f90cbf64c5" providerId="ADAL" clId="{EA0DC32A-10B8-4CAF-8DD2-B75A6BE84A70}" dt="2026-09-16T17:23:27.740" v="1644" actId="20577"/>
        <pc:sldMkLst>
          <pc:docMk/>
          <pc:sldMk cId="3895014245" sldId="1292"/>
        </pc:sldMkLst>
        <pc:spChg chg="mod">
          <ac:chgData name="Menas, Kristin" userId="70c65495-d478-45a8-97cc-97f90cbf64c5" providerId="ADAL" clId="{EA0DC32A-10B8-4CAF-8DD2-B75A6BE84A70}" dt="2026-08-25T15:57:46.827" v="273" actId="20577"/>
          <ac:spMkLst>
            <pc:docMk/>
            <pc:sldMk cId="3895014245" sldId="1292"/>
            <ac:spMk id="2" creationId="{95E2CEAC-E430-724B-1CC5-3EF52BE01E01}"/>
          </ac:spMkLst>
        </pc:spChg>
        <pc:spChg chg="mod">
          <ac:chgData name="Menas, Kristin" userId="70c65495-d478-45a8-97cc-97f90cbf64c5" providerId="ADAL" clId="{EA0DC32A-10B8-4CAF-8DD2-B75A6BE84A70}" dt="2026-09-16T17:23:27.740" v="1644" actId="20577"/>
          <ac:spMkLst>
            <pc:docMk/>
            <pc:sldMk cId="3895014245" sldId="1292"/>
            <ac:spMk id="7" creationId="{5909969B-8A21-35FF-D2E1-727D0BD01D11}"/>
          </ac:spMkLst>
        </pc:spChg>
      </pc:sldChg>
      <pc:sldChg chg="modSp mod modCm">
        <pc:chgData name="Menas, Kristin" userId="70c65495-d478-45a8-97cc-97f90cbf64c5" providerId="ADAL" clId="{EA0DC32A-10B8-4CAF-8DD2-B75A6BE84A70}" dt="2026-08-26T20:28:00.286" v="1404" actId="20577"/>
        <pc:sldMkLst>
          <pc:docMk/>
          <pc:sldMk cId="3531600698" sldId="1297"/>
        </pc:sldMkLst>
        <pc:spChg chg="mod">
          <ac:chgData name="Menas, Kristin" userId="70c65495-d478-45a8-97cc-97f90cbf64c5" providerId="ADAL" clId="{EA0DC32A-10B8-4CAF-8DD2-B75A6BE84A70}" dt="2026-08-26T20:28:00.286" v="1404" actId="20577"/>
          <ac:spMkLst>
            <pc:docMk/>
            <pc:sldMk cId="3531600698" sldId="1297"/>
            <ac:spMk id="11" creationId="{BA606803-109B-6741-070A-053F4139B119}"/>
          </ac:spMkLst>
        </pc:spChg>
        <pc:spChg chg="mod">
          <ac:chgData name="Menas, Kristin" userId="70c65495-d478-45a8-97cc-97f90cbf64c5" providerId="ADAL" clId="{EA0DC32A-10B8-4CAF-8DD2-B75A6BE84A70}" dt="2026-08-26T20:14:17.834" v="717" actId="20577"/>
          <ac:spMkLst>
            <pc:docMk/>
            <pc:sldMk cId="3531600698" sldId="1297"/>
            <ac:spMk id="18" creationId="{E78A99C5-0D90-7846-3ABB-6CCB9E6FC2D2}"/>
          </ac:spMkLst>
        </pc:spChg>
        <pc:extLst>
          <p:ext xmlns:p="http://schemas.openxmlformats.org/presentationml/2006/main" uri="{D6D511B9-2390-475A-947B-AFAB55BFBCF1}">
            <pc226:cmChg xmlns:pc226="http://schemas.microsoft.com/office/powerpoint/2022/06/main/command" chg="mod">
              <pc226:chgData name="Menas, Kristin" userId="70c65495-d478-45a8-97cc-97f90cbf64c5" providerId="ADAL" clId="{EA0DC32A-10B8-4CAF-8DD2-B75A6BE84A70}" dt="2026-08-26T20:28:00.286" v="1404" actId="20577"/>
              <pc2:cmMkLst xmlns:pc2="http://schemas.microsoft.com/office/powerpoint/2019/9/main/command">
                <pc:docMk/>
                <pc:sldMk cId="3531600698" sldId="1297"/>
                <pc2:cmMk id="{13C9BEA6-93BE-432F-BE4A-A2D52258CCD6}"/>
              </pc2:cmMkLst>
            </pc226:cmChg>
          </p:ext>
        </pc:extLst>
      </pc:sldChg>
      <pc:sldChg chg="modSp mod">
        <pc:chgData name="Menas, Kristin" userId="70c65495-d478-45a8-97cc-97f90cbf64c5" providerId="ADAL" clId="{EA0DC32A-10B8-4CAF-8DD2-B75A6BE84A70}" dt="2026-08-25T15:52:06.739" v="86" actId="20577"/>
        <pc:sldMkLst>
          <pc:docMk/>
          <pc:sldMk cId="3959885434" sldId="1299"/>
        </pc:sldMkLst>
        <pc:spChg chg="mod">
          <ac:chgData name="Menas, Kristin" userId="70c65495-d478-45a8-97cc-97f90cbf64c5" providerId="ADAL" clId="{EA0DC32A-10B8-4CAF-8DD2-B75A6BE84A70}" dt="2026-08-25T15:52:06.739" v="86" actId="20577"/>
          <ac:spMkLst>
            <pc:docMk/>
            <pc:sldMk cId="3959885434" sldId="1299"/>
            <ac:spMk id="2" creationId="{E75F4069-C2B5-9FB4-917A-C4DA1966042A}"/>
          </ac:spMkLst>
        </pc:spChg>
        <pc:spChg chg="mod">
          <ac:chgData name="Menas, Kristin" userId="70c65495-d478-45a8-97cc-97f90cbf64c5" providerId="ADAL" clId="{EA0DC32A-10B8-4CAF-8DD2-B75A6BE84A70}" dt="2026-08-25T15:51:38.242" v="66" actId="20577"/>
          <ac:spMkLst>
            <pc:docMk/>
            <pc:sldMk cId="3959885434" sldId="1299"/>
            <ac:spMk id="7" creationId="{8506665E-1B68-C135-0E50-5885774F37BE}"/>
          </ac:spMkLst>
        </pc:spChg>
      </pc:sldChg>
      <pc:sldChg chg="modSp mod">
        <pc:chgData name="Menas, Kristin" userId="70c65495-d478-45a8-97cc-97f90cbf64c5" providerId="ADAL" clId="{EA0DC32A-10B8-4CAF-8DD2-B75A6BE84A70}" dt="2026-08-26T20:32:54.720" v="1593" actId="20577"/>
        <pc:sldMkLst>
          <pc:docMk/>
          <pc:sldMk cId="3622761426" sldId="1303"/>
        </pc:sldMkLst>
        <pc:spChg chg="mod">
          <ac:chgData name="Menas, Kristin" userId="70c65495-d478-45a8-97cc-97f90cbf64c5" providerId="ADAL" clId="{EA0DC32A-10B8-4CAF-8DD2-B75A6BE84A70}" dt="2026-08-26T20:32:54.720" v="1593" actId="20577"/>
          <ac:spMkLst>
            <pc:docMk/>
            <pc:sldMk cId="3622761426" sldId="1303"/>
            <ac:spMk id="2" creationId="{1551B38B-3FB5-C04E-AC10-BDFA8F52E354}"/>
          </ac:spMkLst>
        </pc:spChg>
      </pc:sldChg>
    </pc:docChg>
  </pc:docChgLst>
  <pc:docChgLst>
    <pc:chgData name="Martinez, Claudia" userId="cc378d6b-a73e-431f-a155-609178487c2e" providerId="ADAL" clId="{E0613485-365B-4924-9C98-84C90D9EB192}"/>
    <pc:docChg chg="undo custSel addSld delSld modSld modMainMaster">
      <pc:chgData name="Martinez, Claudia" userId="cc378d6b-a73e-431f-a155-609178487c2e" providerId="ADAL" clId="{E0613485-365B-4924-9C98-84C90D9EB192}" dt="2026-08-24T19:38:58.672" v="1275" actId="20577"/>
      <pc:docMkLst>
        <pc:docMk/>
      </pc:docMkLst>
      <pc:sldChg chg="addSp delSp modSp add del mod modClrScheme chgLayout">
        <pc:chgData name="Martinez, Claudia" userId="cc378d6b-a73e-431f-a155-609178487c2e" providerId="ADAL" clId="{E0613485-365B-4924-9C98-84C90D9EB192}" dt="2026-08-24T19:38:58.672" v="1275" actId="20577"/>
        <pc:sldMkLst>
          <pc:docMk/>
          <pc:sldMk cId="0" sldId="277"/>
        </pc:sldMkLst>
        <pc:grpChg chg="mod">
          <ac:chgData name="Martinez, Claudia" userId="cc378d6b-a73e-431f-a155-609178487c2e" providerId="ADAL" clId="{E0613485-365B-4924-9C98-84C90D9EB192}" dt="2026-08-24T19:37:23.317" v="1267" actId="1036"/>
          <ac:grpSpMkLst>
            <pc:docMk/>
            <pc:sldMk cId="0" sldId="277"/>
            <ac:grpSpMk id="31" creationId="{7CA5EABE-DB3C-554C-B505-6936A59E89BF}"/>
          </ac:grpSpMkLst>
        </pc:grpChg>
        <pc:graphicFrameChg chg="mod">
          <ac:chgData name="Martinez, Claudia" userId="cc378d6b-a73e-431f-a155-609178487c2e" providerId="ADAL" clId="{E0613485-365B-4924-9C98-84C90D9EB192}" dt="2026-08-24T19:38:58.672" v="1275" actId="20577"/>
          <ac:graphicFrameMkLst>
            <pc:docMk/>
            <pc:sldMk cId="0" sldId="277"/>
            <ac:graphicFrameMk id="15" creationId="{B5AC42E0-C40D-8569-187F-E0B82B748DCB}"/>
          </ac:graphicFrameMkLst>
        </pc:graphicFrameChg>
      </pc:sldChg>
      <pc:sldChg chg="addSp delSp modSp mod chgLayout">
        <pc:chgData name="Martinez, Claudia" userId="cc378d6b-a73e-431f-a155-609178487c2e" providerId="ADAL" clId="{E0613485-365B-4924-9C98-84C90D9EB192}" dt="2026-08-24T19:30:13.302" v="1169" actId="14100"/>
        <pc:sldMkLst>
          <pc:docMk/>
          <pc:sldMk cId="2878184961" sldId="1274"/>
        </pc:sldMkLst>
        <pc:graphicFrameChg chg="mod modGraphic">
          <ac:chgData name="Martinez, Claudia" userId="cc378d6b-a73e-431f-a155-609178487c2e" providerId="ADAL" clId="{E0613485-365B-4924-9C98-84C90D9EB192}" dt="2026-08-24T19:30:13.302" v="1169" actId="14100"/>
          <ac:graphicFrameMkLst>
            <pc:docMk/>
            <pc:sldMk cId="2878184961" sldId="1274"/>
            <ac:graphicFrameMk id="11" creationId="{2D727F47-3B29-3EF0-A240-9AF2D1D2C222}"/>
          </ac:graphicFrameMkLst>
        </pc:graphicFrameChg>
      </pc:sldChg>
      <pc:sldChg chg="addSp delSp modSp mod chgLayout">
        <pc:chgData name="Martinez, Claudia" userId="cc378d6b-a73e-431f-a155-609178487c2e" providerId="ADAL" clId="{E0613485-365B-4924-9C98-84C90D9EB192}" dt="2026-08-24T19:38:42.820" v="1273" actId="20577"/>
        <pc:sldMkLst>
          <pc:docMk/>
          <pc:sldMk cId="3895014245" sldId="1292"/>
        </pc:sldMkLst>
        <pc:spChg chg="mod ord">
          <ac:chgData name="Martinez, Claudia" userId="cc378d6b-a73e-431f-a155-609178487c2e" providerId="ADAL" clId="{E0613485-365B-4924-9C98-84C90D9EB192}" dt="2026-08-24T19:28:42.324" v="1139" actId="167"/>
          <ac:spMkLst>
            <pc:docMk/>
            <pc:sldMk cId="3895014245" sldId="1292"/>
            <ac:spMk id="2" creationId="{95E2CEAC-E430-724B-1CC5-3EF52BE01E01}"/>
          </ac:spMkLst>
        </pc:spChg>
        <pc:grpChg chg="add del mod ord">
          <ac:chgData name="Martinez, Claudia" userId="cc378d6b-a73e-431f-a155-609178487c2e" providerId="ADAL" clId="{E0613485-365B-4924-9C98-84C90D9EB192}" dt="2026-08-24T19:30:33.265" v="1171" actId="21"/>
          <ac:grpSpMkLst>
            <pc:docMk/>
            <pc:sldMk cId="3895014245" sldId="1292"/>
            <ac:grpSpMk id="3" creationId="{8E0E5FEF-8E8D-2CB2-CE08-DD1987BC6325}"/>
          </ac:grpSpMkLst>
        </pc:grpChg>
        <pc:graphicFrameChg chg="mod">
          <ac:chgData name="Martinez, Claudia" userId="cc378d6b-a73e-431f-a155-609178487c2e" providerId="ADAL" clId="{E0613485-365B-4924-9C98-84C90D9EB192}" dt="2026-08-24T19:38:42.820" v="1273" actId="20577"/>
          <ac:graphicFrameMkLst>
            <pc:docMk/>
            <pc:sldMk cId="3895014245" sldId="1292"/>
            <ac:graphicFrameMk id="5" creationId="{9CFF793E-C92E-0F13-1A00-62832EC9976E}"/>
          </ac:graphicFrameMkLst>
        </pc:graphicFrameChg>
      </pc:sldChg>
      <pc:sldChg chg="addSp delSp modSp mod chgLayout">
        <pc:chgData name="Martinez, Claudia" userId="cc378d6b-a73e-431f-a155-609178487c2e" providerId="ADAL" clId="{E0613485-365B-4924-9C98-84C90D9EB192}" dt="2026-08-24T19:27:36.792" v="1098" actId="113"/>
        <pc:sldMkLst>
          <pc:docMk/>
          <pc:sldMk cId="3959885434" sldId="1299"/>
        </pc:sldMkLst>
        <pc:spChg chg="mod ord">
          <ac:chgData name="Martinez, Claudia" userId="cc378d6b-a73e-431f-a155-609178487c2e" providerId="ADAL" clId="{E0613485-365B-4924-9C98-84C90D9EB192}" dt="2026-08-24T19:27:36.792" v="1098" actId="113"/>
          <ac:spMkLst>
            <pc:docMk/>
            <pc:sldMk cId="3959885434" sldId="1299"/>
            <ac:spMk id="2" creationId="{E75F4069-C2B5-9FB4-917A-C4DA1966042A}"/>
          </ac:spMkLst>
        </pc:spChg>
      </pc:sldChg>
      <pc:sldChg chg="addSp delSp modSp add mod">
        <pc:chgData name="Martinez, Claudia" userId="cc378d6b-a73e-431f-a155-609178487c2e" providerId="ADAL" clId="{E0613485-365B-4924-9C98-84C90D9EB192}" dt="2026-08-24T19:35:13.132" v="1226" actId="1036"/>
        <pc:sldMkLst>
          <pc:docMk/>
          <pc:sldMk cId="3622761426" sldId="1303"/>
        </pc:sldMkLst>
        <pc:spChg chg="mod">
          <ac:chgData name="Martinez, Claudia" userId="cc378d6b-a73e-431f-a155-609178487c2e" providerId="ADAL" clId="{E0613485-365B-4924-9C98-84C90D9EB192}" dt="2026-08-24T19:34:51.902" v="1202" actId="11"/>
          <ac:spMkLst>
            <pc:docMk/>
            <pc:sldMk cId="3622761426" sldId="1303"/>
            <ac:spMk id="2" creationId="{1551B38B-3FB5-C04E-AC10-BDFA8F52E354}"/>
          </ac:spMkLst>
        </pc:spChg>
        <pc:spChg chg="mod">
          <ac:chgData name="Martinez, Claudia" userId="cc378d6b-a73e-431f-a155-609178487c2e" providerId="ADAL" clId="{E0613485-365B-4924-9C98-84C90D9EB192}" dt="2026-08-24T19:33:55.775" v="1195"/>
          <ac:spMkLst>
            <pc:docMk/>
            <pc:sldMk cId="3622761426" sldId="1303"/>
            <ac:spMk id="3" creationId="{9704DCCB-FF21-75F0-3FD4-52C7A6FA72E7}"/>
          </ac:spMkLst>
        </pc:spChg>
        <pc:picChg chg="add mod modCrop">
          <ac:chgData name="Martinez, Claudia" userId="cc378d6b-a73e-431f-a155-609178487c2e" providerId="ADAL" clId="{E0613485-365B-4924-9C98-84C90D9EB192}" dt="2026-08-24T19:35:13.132" v="1226" actId="1036"/>
          <ac:picMkLst>
            <pc:docMk/>
            <pc:sldMk cId="3622761426" sldId="1303"/>
            <ac:picMk id="6" creationId="{94E14FDE-FE70-A23F-D5F1-F82542B87D59}"/>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manualLayout>
          <c:layoutTarget val="inner"/>
          <c:xMode val="edge"/>
          <c:yMode val="edge"/>
          <c:x val="0.5412287998553823"/>
          <c:y val="0.21973266091739094"/>
          <c:w val="0.40496318882375121"/>
          <c:h val="0.71838387276648252"/>
        </c:manualLayout>
      </c:layout>
      <c:barChart>
        <c:barDir val="bar"/>
        <c:grouping val="clustered"/>
        <c:varyColors val="0"/>
        <c:ser>
          <c:idx val="0"/>
          <c:order val="0"/>
          <c:tx>
            <c:strRef>
              <c:f>Sheet1!$B$1</c:f>
              <c:strCache>
                <c:ptCount val="1"/>
                <c:pt idx="0">
                  <c:v>Overall</c:v>
                </c:pt>
              </c:strCache>
            </c:strRef>
          </c:tx>
          <c:spPr>
            <a:solidFill>
              <a:srgbClr val="9423FC"/>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Meals are a welcome break in my workday so I can personally recharge</c:v>
                </c:pt>
                <c:pt idx="1">
                  <c:v>Meals are a chance to treat myself during the workday</c:v>
                </c:pt>
                <c:pt idx="2">
                  <c:v>Meals are a chance to fuel up with healthy food</c:v>
                </c:pt>
              </c:strCache>
            </c:strRef>
          </c:cat>
          <c:val>
            <c:numRef>
              <c:f>Sheet1!$B$2:$B$4</c:f>
              <c:numCache>
                <c:formatCode>0.00%</c:formatCode>
                <c:ptCount val="3"/>
                <c:pt idx="0">
                  <c:v>0.26</c:v>
                </c:pt>
                <c:pt idx="1">
                  <c:v>0.18</c:v>
                </c:pt>
                <c:pt idx="2">
                  <c:v>0.17</c:v>
                </c:pt>
              </c:numCache>
            </c:numRef>
          </c:val>
          <c:extLst>
            <c:ext xmlns:c16="http://schemas.microsoft.com/office/drawing/2014/chart" uri="{C3380CC4-5D6E-409C-BE32-E72D297353CC}">
              <c16:uniqueId val="{00000000-CA1C-48FC-B32C-CACF9CD3AD57}"/>
            </c:ext>
          </c:extLst>
        </c:ser>
        <c:dLbls>
          <c:dLblPos val="outEnd"/>
          <c:showLegendKey val="0"/>
          <c:showVal val="1"/>
          <c:showCatName val="0"/>
          <c:showSerName val="0"/>
          <c:showPercent val="0"/>
          <c:showBubbleSize val="0"/>
        </c:dLbls>
        <c:gapWidth val="182"/>
        <c:axId val="-2068027336"/>
        <c:axId val="-2113994440"/>
      </c:barChart>
      <c:catAx>
        <c:axId val="-2068027336"/>
        <c:scaling>
          <c:orientation val="maxMin"/>
        </c:scaling>
        <c:delete val="0"/>
        <c:axPos val="l"/>
        <c:numFmt formatCode="General"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113994440"/>
        <c:crosses val="autoZero"/>
        <c:auto val="1"/>
        <c:lblAlgn val="ctr"/>
        <c:lblOffset val="100"/>
        <c:noMultiLvlLbl val="0"/>
      </c:catAx>
      <c:valAx>
        <c:axId val="-2113994440"/>
        <c:scaling>
          <c:orientation val="minMax"/>
          <c:min val="0"/>
        </c:scaling>
        <c:delete val="1"/>
        <c:axPos val="b"/>
        <c:numFmt formatCode="0%" sourceLinked="0"/>
        <c:majorTickMark val="none"/>
        <c:minorTickMark val="none"/>
        <c:tickLblPos val="nextTo"/>
        <c:crossAx val="-2068027336"/>
        <c:crosses val="max"/>
        <c:crossBetween val="between"/>
      </c:valAx>
      <c:spPr>
        <a:noFill/>
        <a:ln>
          <a:noFill/>
        </a:ln>
        <a:effectLst/>
      </c:spPr>
    </c:plotArea>
    <c:plotVisOnly val="1"/>
    <c:dispBlanksAs val="gap"/>
    <c:showDLblsOverMax val="1"/>
  </c:chart>
  <c:spPr>
    <a:noFill/>
    <a:ln>
      <a:noFill/>
    </a:ln>
    <a:effectLst/>
  </c:spPr>
  <c:txPr>
    <a:bodyPr/>
    <a:lstStyle/>
    <a:p>
      <a:pPr>
        <a:defRPr sz="10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0.282133805116212"/>
          <c:y val="0.13831186275265911"/>
          <c:w val="0.43380374945899364"/>
          <c:h val="0.81898398228644842"/>
        </c:manualLayout>
      </c:layout>
      <c:pieChart>
        <c:varyColors val="1"/>
        <c:ser>
          <c:idx val="0"/>
          <c:order val="0"/>
          <c:tx>
            <c:strRef>
              <c:f>Sheet1!$B$1</c:f>
              <c:strCache>
                <c:ptCount val="1"/>
                <c:pt idx="0">
                  <c:v>Top 2 Box</c:v>
                </c:pt>
              </c:strCache>
            </c:strRef>
          </c:tx>
          <c:dPt>
            <c:idx val="0"/>
            <c:bubble3D val="0"/>
            <c:spPr>
              <a:solidFill>
                <a:schemeClr val="accent5">
                  <a:shade val="53000"/>
                </a:schemeClr>
              </a:solidFill>
              <a:ln w="19050">
                <a:solidFill>
                  <a:schemeClr val="lt1"/>
                </a:solidFill>
              </a:ln>
              <a:effectLst/>
            </c:spPr>
            <c:extLst>
              <c:ext xmlns:c16="http://schemas.microsoft.com/office/drawing/2014/chart" uri="{C3380CC4-5D6E-409C-BE32-E72D297353CC}">
                <c16:uniqueId val="{00000001-24D2-423D-BBA7-5CE98C3730DA}"/>
              </c:ext>
            </c:extLst>
          </c:dPt>
          <c:dPt>
            <c:idx val="1"/>
            <c:bubble3D val="0"/>
            <c:spPr>
              <a:solidFill>
                <a:schemeClr val="accent5">
                  <a:shade val="76000"/>
                </a:schemeClr>
              </a:solidFill>
              <a:ln w="19050">
                <a:solidFill>
                  <a:schemeClr val="lt1"/>
                </a:solidFill>
              </a:ln>
              <a:effectLst/>
            </c:spPr>
            <c:extLst>
              <c:ext xmlns:c16="http://schemas.microsoft.com/office/drawing/2014/chart" uri="{C3380CC4-5D6E-409C-BE32-E72D297353CC}">
                <c16:uniqueId val="{00000003-24D2-423D-BBA7-5CE98C3730DA}"/>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24D2-423D-BBA7-5CE98C3730DA}"/>
              </c:ext>
            </c:extLst>
          </c:dPt>
          <c:dPt>
            <c:idx val="3"/>
            <c:bubble3D val="0"/>
            <c:spPr>
              <a:solidFill>
                <a:schemeClr val="accent5">
                  <a:tint val="77000"/>
                </a:schemeClr>
              </a:solidFill>
              <a:ln w="19050">
                <a:solidFill>
                  <a:schemeClr val="lt1"/>
                </a:solidFill>
              </a:ln>
              <a:effectLst/>
            </c:spPr>
            <c:extLst>
              <c:ext xmlns:c16="http://schemas.microsoft.com/office/drawing/2014/chart" uri="{C3380CC4-5D6E-409C-BE32-E72D297353CC}">
                <c16:uniqueId val="{00000007-24D2-423D-BBA7-5CE98C3730DA}"/>
              </c:ext>
            </c:extLst>
          </c:dPt>
          <c:dPt>
            <c:idx val="4"/>
            <c:bubble3D val="0"/>
            <c:spPr>
              <a:solidFill>
                <a:schemeClr val="accent5">
                  <a:tint val="54000"/>
                </a:schemeClr>
              </a:solidFill>
              <a:ln w="19050">
                <a:solidFill>
                  <a:schemeClr val="lt1"/>
                </a:solidFill>
              </a:ln>
              <a:effectLst/>
            </c:spPr>
            <c:extLst>
              <c:ext xmlns:c16="http://schemas.microsoft.com/office/drawing/2014/chart" uri="{C3380CC4-5D6E-409C-BE32-E72D297353CC}">
                <c16:uniqueId val="{00000009-24D2-423D-BBA7-5CE98C3730DA}"/>
              </c:ext>
            </c:extLst>
          </c:dPt>
          <c:dLbls>
            <c:dLbl>
              <c:idx val="0"/>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4D2-423D-BBA7-5CE98C3730DA}"/>
                </c:ext>
              </c:extLst>
            </c:dLbl>
            <c:dLbl>
              <c:idx val="1"/>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4D2-423D-BBA7-5CE98C3730DA}"/>
                </c:ext>
              </c:extLst>
            </c:dLbl>
            <c:dLbl>
              <c:idx val="2"/>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4D2-423D-BBA7-5CE98C3730DA}"/>
                </c:ext>
              </c:extLst>
            </c:dLbl>
            <c:dLbl>
              <c:idx val="4"/>
              <c:layout>
                <c:manualLayout>
                  <c:x val="7.0283904965109834E-2"/>
                  <c:y val="0.16947170416098159"/>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9-24D2-423D-BBA7-5CE98C3730DA}"/>
                </c:ext>
              </c:extLst>
            </c:dLbl>
            <c:numFmt formatCode="0%" sourceLinked="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Extremely
important</c:v>
                </c:pt>
                <c:pt idx="1">
                  <c:v>Very important</c:v>
                </c:pt>
                <c:pt idx="2">
                  <c:v>Moderately important</c:v>
                </c:pt>
                <c:pt idx="3">
                  <c:v>Slightly important</c:v>
                </c:pt>
                <c:pt idx="4">
                  <c:v>Not
important
at all</c:v>
                </c:pt>
              </c:strCache>
            </c:strRef>
          </c:cat>
          <c:val>
            <c:numRef>
              <c:f>Sheet1!$B$2:$B$6</c:f>
              <c:numCache>
                <c:formatCode>0.00%</c:formatCode>
                <c:ptCount val="5"/>
                <c:pt idx="0">
                  <c:v>0.25</c:v>
                </c:pt>
                <c:pt idx="1">
                  <c:v>0.26</c:v>
                </c:pt>
                <c:pt idx="2">
                  <c:v>0.28000000000000003</c:v>
                </c:pt>
                <c:pt idx="3">
                  <c:v>0.11</c:v>
                </c:pt>
                <c:pt idx="4">
                  <c:v>0.1</c:v>
                </c:pt>
              </c:numCache>
            </c:numRef>
          </c:val>
          <c:extLst>
            <c:ext xmlns:c16="http://schemas.microsoft.com/office/drawing/2014/chart" uri="{C3380CC4-5D6E-409C-BE32-E72D297353CC}">
              <c16:uniqueId val="{0000000A-24D2-423D-BBA7-5CE98C3730DA}"/>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1"/>
  </c:chart>
  <c:spPr>
    <a:noFill/>
    <a:ln>
      <a:noFill/>
    </a:ln>
    <a:effectLst/>
  </c:spPr>
  <c:txPr>
    <a:bodyPr/>
    <a:lstStyle/>
    <a:p>
      <a:pPr>
        <a:defRPr sz="10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06BB94F4-7C30-4CF7-B4EF-02612EB70FDB}" type="datetimeFigureOut">
              <a:rPr lang="en-US" smtClean="0"/>
              <a:t>9/17/2026</a:t>
            </a:fld>
            <a:endParaRPr lang="en-US"/>
          </a:p>
        </p:txBody>
      </p:sp>
      <p:sp>
        <p:nvSpPr>
          <p:cNvPr id="4" name="Slide Image Placeholder 3"/>
          <p:cNvSpPr>
            <a:spLocks noGrp="1" noRot="1" noChangeAspect="1"/>
          </p:cNvSpPr>
          <p:nvPr>
            <p:ph type="sldImg" idx="2"/>
          </p:nvPr>
        </p:nvSpPr>
        <p:spPr>
          <a:xfrm>
            <a:off x="2314575" y="1163638"/>
            <a:ext cx="2393950"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39BD9318-695A-4D11-B821-9C5FE7D2A23E}" type="slidenum">
              <a:rPr lang="en-US" smtClean="0"/>
              <a:t>‹#›</a:t>
            </a:fld>
            <a:endParaRPr lang="en-US"/>
          </a:p>
        </p:txBody>
      </p:sp>
    </p:spTree>
    <p:extLst>
      <p:ext uri="{BB962C8B-B14F-4D97-AF65-F5344CB8AC3E}">
        <p14:creationId xmlns:p14="http://schemas.microsoft.com/office/powerpoint/2010/main" val="3790812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9BD9318-695A-4D11-B821-9C5FE7D2A23E}" type="slidenum">
              <a:rPr lang="en-US" smtClean="0"/>
              <a:t>1</a:t>
            </a:fld>
            <a:endParaRPr lang="en-US"/>
          </a:p>
        </p:txBody>
      </p:sp>
    </p:spTree>
    <p:extLst>
      <p:ext uri="{BB962C8B-B14F-4D97-AF65-F5344CB8AC3E}">
        <p14:creationId xmlns:p14="http://schemas.microsoft.com/office/powerpoint/2010/main" val="376968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137230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8_Main Title">
    <p:spTree>
      <p:nvGrpSpPr>
        <p:cNvPr id="1" name=""/>
        <p:cNvGrpSpPr/>
        <p:nvPr/>
      </p:nvGrpSpPr>
      <p:grpSpPr>
        <a:xfrm>
          <a:off x="0" y="0"/>
          <a:ext cx="0" cy="0"/>
          <a:chOff x="0" y="0"/>
          <a:chExt cx="0" cy="0"/>
        </a:xfrm>
      </p:grpSpPr>
      <p:sp>
        <p:nvSpPr>
          <p:cNvPr id="13" name="Slide Number Placeholder 5"/>
          <p:cNvSpPr>
            <a:spLocks noGrp="1"/>
          </p:cNvSpPr>
          <p:nvPr>
            <p:ph type="sldNum" sz="quarter" idx="4"/>
          </p:nvPr>
        </p:nvSpPr>
        <p:spPr>
          <a:xfrm>
            <a:off x="5241925" y="8899525"/>
            <a:ext cx="1708150" cy="511175"/>
          </a:xfrm>
          <a:prstGeom prst="rect">
            <a:avLst/>
          </a:prstGeom>
        </p:spPr>
        <p:txBody>
          <a:bodyPr vert="horz" lIns="96661" tIns="48331" rIns="96661" bIns="48331" rtlCol="0" anchor="b"/>
          <a:lstStyle>
            <a:lvl1pPr algn="r" defTabSz="966612" fontAlgn="auto">
              <a:spcBef>
                <a:spcPts val="0"/>
              </a:spcBef>
              <a:spcAft>
                <a:spcPts val="0"/>
              </a:spcAft>
              <a:defRPr sz="800" b="0" smtClean="0">
                <a:solidFill>
                  <a:schemeClr val="bg2">
                    <a:lumMod val="50000"/>
                  </a:schemeClr>
                </a:solidFill>
                <a:latin typeface="Arial" panose="020B0604020202020204" pitchFamily="34" charset="0"/>
                <a:ea typeface="+mn-ea"/>
                <a:cs typeface="Arial" panose="020B0604020202020204" pitchFamily="34" charset="0"/>
              </a:defRPr>
            </a:lvl1pPr>
          </a:lstStyle>
          <a:p>
            <a:pPr>
              <a:defRPr/>
            </a:pPr>
            <a:fld id="{EC6734C6-C6EC-4D49-A5B7-256A1909F8C6}" type="slidenum">
              <a:rPr lang="en-US" smtClean="0"/>
              <a:pPr>
                <a:defRPr/>
              </a:pPr>
              <a:t>‹#›</a:t>
            </a:fld>
            <a:endParaRPr lang="en-US"/>
          </a:p>
        </p:txBody>
      </p:sp>
      <p:sp>
        <p:nvSpPr>
          <p:cNvPr id="2" name="Footer Placeholder 1">
            <a:extLst>
              <a:ext uri="{FF2B5EF4-FFF2-40B4-BE49-F238E27FC236}">
                <a16:creationId xmlns:a16="http://schemas.microsoft.com/office/drawing/2014/main" id="{73908303-CC71-4D18-82CA-FC85BF68965E}"/>
              </a:ext>
            </a:extLst>
          </p:cNvPr>
          <p:cNvSpPr>
            <a:spLocks noGrp="1"/>
          </p:cNvSpPr>
          <p:nvPr>
            <p:ph type="ftr" sz="quarter" idx="10"/>
          </p:nvPr>
        </p:nvSpPr>
        <p:spPr/>
        <p:txBody>
          <a:bodyPr/>
          <a:lstStyle/>
          <a:p>
            <a:endParaRPr lang="en-US"/>
          </a:p>
        </p:txBody>
      </p:sp>
      <p:sp>
        <p:nvSpPr>
          <p:cNvPr id="5" name="Text Placeholder 2">
            <a:extLst>
              <a:ext uri="{FF2B5EF4-FFF2-40B4-BE49-F238E27FC236}">
                <a16:creationId xmlns:a16="http://schemas.microsoft.com/office/drawing/2014/main" id="{D3D8F65C-497F-4601-923E-8CAEAC1D37DC}"/>
              </a:ext>
            </a:extLst>
          </p:cNvPr>
          <p:cNvSpPr>
            <a:spLocks noGrp="1"/>
          </p:cNvSpPr>
          <p:nvPr>
            <p:ph idx="1"/>
          </p:nvPr>
        </p:nvSpPr>
        <p:spPr bwMode="auto">
          <a:xfrm>
            <a:off x="365125" y="439843"/>
            <a:ext cx="6584950" cy="8137419"/>
          </a:xfrm>
          <a:prstGeom prst="rect">
            <a:avLst/>
          </a:prstGeom>
          <a:noFill/>
          <a:ln w="9525">
            <a:noFill/>
            <a:miter lim="800000"/>
            <a:headEnd/>
            <a:tailEnd/>
          </a:ln>
        </p:spPr>
        <p:txBody>
          <a:bodyPr vert="horz" wrap="square" lIns="0" tIns="0" rIns="0" bIns="0" numCol="3" spcCol="457200" anchor="t" anchorCtr="0" compatLnSpc="1">
            <a:prstTxWarp prst="textNoShape">
              <a:avLst/>
            </a:prstTxWarp>
          </a:bodyPr>
          <a:lstStyle>
            <a:lvl1pPr>
              <a:spcAft>
                <a:spcPts val="600"/>
              </a:spcAft>
              <a:defRPr sz="1400" baseline="0">
                <a:latin typeface="+mj-lt"/>
              </a:defRPr>
            </a:lvl1pPr>
            <a:lvl2pPr marL="0" indent="0">
              <a:spcAft>
                <a:spcPts val="600"/>
              </a:spcAft>
              <a:buFont typeface="Arial" panose="020B0604020202020204" pitchFamily="34" charset="0"/>
              <a:buNone/>
              <a:defRPr sz="1050" baseline="0"/>
            </a:lvl2pPr>
            <a:lvl3pPr marL="231775" indent="-117475">
              <a:spcAft>
                <a:spcPts val="600"/>
              </a:spcAft>
              <a:defRPr sz="1050" baseline="0"/>
            </a:lvl3pPr>
            <a:lvl4pPr marL="406400" indent="-117475">
              <a:spcAft>
                <a:spcPts val="600"/>
              </a:spcAft>
              <a:defRPr sz="1050" baseline="0"/>
            </a:lvl4pPr>
            <a:lvl5pPr marL="623888" indent="-130175">
              <a:spcAft>
                <a:spcPts val="600"/>
              </a:spcAft>
              <a:defRPr sz="10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4251391404"/>
      </p:ext>
    </p:extLst>
  </p:cSld>
  <p:clrMapOvr>
    <a:masterClrMapping/>
  </p:clrMapOvr>
  <p:extLst>
    <p:ext uri="{DCECCB84-F9BA-43D5-87BE-67443E8EF086}">
      <p15:sldGuideLst xmlns:p15="http://schemas.microsoft.com/office/powerpoint/2012/main">
        <p15:guide id="1" orient="horz" pos="3024">
          <p15:clr>
            <a:srgbClr val="FBAE40"/>
          </p15:clr>
        </p15:guide>
        <p15:guide id="2" pos="23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9_Main Title">
    <p:bg>
      <p:bgPr>
        <a:solidFill>
          <a:schemeClr val="accent1"/>
        </a:solidFill>
        <a:effectLst/>
      </p:bgPr>
    </p:bg>
    <p:spTree>
      <p:nvGrpSpPr>
        <p:cNvPr id="1" name=""/>
        <p:cNvGrpSpPr/>
        <p:nvPr/>
      </p:nvGrpSpPr>
      <p:grpSpPr>
        <a:xfrm>
          <a:off x="0" y="0"/>
          <a:ext cx="0" cy="0"/>
          <a:chOff x="0" y="0"/>
          <a:chExt cx="0" cy="0"/>
        </a:xfrm>
      </p:grpSpPr>
      <p:sp>
        <p:nvSpPr>
          <p:cNvPr id="13" name="Slide Number Placeholder 5"/>
          <p:cNvSpPr>
            <a:spLocks noGrp="1"/>
          </p:cNvSpPr>
          <p:nvPr>
            <p:ph type="sldNum" sz="quarter" idx="4"/>
          </p:nvPr>
        </p:nvSpPr>
        <p:spPr>
          <a:xfrm>
            <a:off x="5241925" y="8899525"/>
            <a:ext cx="1708150" cy="511175"/>
          </a:xfrm>
          <a:prstGeom prst="rect">
            <a:avLst/>
          </a:prstGeom>
        </p:spPr>
        <p:txBody>
          <a:bodyPr vert="horz" lIns="96661" tIns="48331" rIns="96661" bIns="48331" rtlCol="0" anchor="b"/>
          <a:lstStyle>
            <a:lvl1pPr algn="r" defTabSz="966612" fontAlgn="auto">
              <a:spcBef>
                <a:spcPts val="0"/>
              </a:spcBef>
              <a:spcAft>
                <a:spcPts val="0"/>
              </a:spcAft>
              <a:defRPr sz="1000" b="0" smtClean="0">
                <a:solidFill>
                  <a:schemeClr val="bg1"/>
                </a:solidFill>
                <a:latin typeface="+mn-lt"/>
                <a:ea typeface="+mn-ea"/>
                <a:cs typeface="Arial" panose="020B0604020202020204" pitchFamily="34" charset="0"/>
              </a:defRPr>
            </a:lvl1pPr>
          </a:lstStyle>
          <a:p>
            <a:pPr>
              <a:defRPr/>
            </a:pPr>
            <a:fld id="{EC6734C6-C6EC-4D49-A5B7-256A1909F8C6}" type="slidenum">
              <a:rPr lang="en-US" smtClean="0"/>
              <a:pPr>
                <a:defRPr/>
              </a:pPr>
              <a:t>‹#›</a:t>
            </a:fld>
            <a:endParaRPr lang="en-US"/>
          </a:p>
        </p:txBody>
      </p:sp>
      <p:sp>
        <p:nvSpPr>
          <p:cNvPr id="2" name="Footer Placeholder 1">
            <a:extLst>
              <a:ext uri="{FF2B5EF4-FFF2-40B4-BE49-F238E27FC236}">
                <a16:creationId xmlns:a16="http://schemas.microsoft.com/office/drawing/2014/main" id="{73908303-CC71-4D18-82CA-FC85BF68965E}"/>
              </a:ext>
            </a:extLst>
          </p:cNvPr>
          <p:cNvSpPr>
            <a:spLocks noGrp="1"/>
          </p:cNvSpPr>
          <p:nvPr>
            <p:ph type="ftr" sz="quarter" idx="10"/>
          </p:nvPr>
        </p:nvSpPr>
        <p:spPr/>
        <p:txBody>
          <a:bodyPr/>
          <a:lstStyle>
            <a:lvl1pPr>
              <a:defRPr>
                <a:solidFill>
                  <a:schemeClr val="bg1"/>
                </a:solidFill>
                <a:latin typeface="+mn-lt"/>
              </a:defRPr>
            </a:lvl1pPr>
          </a:lstStyle>
          <a:p>
            <a:endParaRPr lang="en-US"/>
          </a:p>
        </p:txBody>
      </p:sp>
      <p:sp>
        <p:nvSpPr>
          <p:cNvPr id="5" name="Text Placeholder 2">
            <a:extLst>
              <a:ext uri="{FF2B5EF4-FFF2-40B4-BE49-F238E27FC236}">
                <a16:creationId xmlns:a16="http://schemas.microsoft.com/office/drawing/2014/main" id="{D3D8F65C-497F-4601-923E-8CAEAC1D37DC}"/>
              </a:ext>
            </a:extLst>
          </p:cNvPr>
          <p:cNvSpPr>
            <a:spLocks noGrp="1"/>
          </p:cNvSpPr>
          <p:nvPr>
            <p:ph idx="1"/>
          </p:nvPr>
        </p:nvSpPr>
        <p:spPr bwMode="auto">
          <a:xfrm>
            <a:off x="365125" y="1704256"/>
            <a:ext cx="6584950" cy="6873006"/>
          </a:xfrm>
          <a:prstGeom prst="rect">
            <a:avLst/>
          </a:prstGeom>
          <a:noFill/>
          <a:ln w="9525">
            <a:noFill/>
            <a:miter lim="800000"/>
            <a:headEnd/>
            <a:tailEnd/>
          </a:ln>
        </p:spPr>
        <p:txBody>
          <a:bodyPr vert="horz" wrap="square" lIns="0" tIns="0" rIns="0" bIns="0" numCol="3" spcCol="457200" anchor="t" anchorCtr="0" compatLnSpc="1">
            <a:prstTxWarp prst="textNoShape">
              <a:avLst/>
            </a:prstTxWarp>
          </a:bodyPr>
          <a:lstStyle>
            <a:lvl1pPr>
              <a:spcAft>
                <a:spcPts val="600"/>
              </a:spcAft>
              <a:defRPr baseline="0">
                <a:solidFill>
                  <a:schemeClr val="bg1"/>
                </a:solidFill>
              </a:defRPr>
            </a:lvl1pPr>
            <a:lvl2pPr>
              <a:spcAft>
                <a:spcPts val="600"/>
              </a:spcAft>
              <a:defRPr baseline="0">
                <a:solidFill>
                  <a:schemeClr val="bg1"/>
                </a:solidFill>
              </a:defRPr>
            </a:lvl2pPr>
            <a:lvl3pPr>
              <a:spcAft>
                <a:spcPts val="600"/>
              </a:spcAft>
              <a:defRPr baseline="0">
                <a:solidFill>
                  <a:schemeClr val="bg1"/>
                </a:solidFill>
              </a:defRPr>
            </a:lvl3pPr>
            <a:lvl4pPr>
              <a:spcAft>
                <a:spcPts val="600"/>
              </a:spcAft>
              <a:defRPr baseline="0">
                <a:solidFill>
                  <a:schemeClr val="bg1"/>
                </a:solidFill>
              </a:defRPr>
            </a:lvl4pPr>
            <a:lvl5pPr>
              <a:spcAft>
                <a:spcPts val="600"/>
              </a:spcAft>
              <a:defRPr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74F4C4B3-89DF-4C1C-9C4B-F85B47F1D89C}"/>
              </a:ext>
            </a:extLst>
          </p:cNvPr>
          <p:cNvSpPr/>
          <p:nvPr/>
        </p:nvSpPr>
        <p:spPr>
          <a:xfrm>
            <a:off x="268761" y="9147502"/>
            <a:ext cx="3200400" cy="246221"/>
          </a:xfrm>
          <a:prstGeom prst="rect">
            <a:avLst/>
          </a:prstGeom>
        </p:spPr>
        <p:txBody>
          <a:bodyPr wrap="square">
            <a:spAutoFit/>
          </a:bodyPr>
          <a:lstStyle/>
          <a:p>
            <a:r>
              <a:rPr lang="en-US" sz="1000" b="1" kern="1200" spc="-20" baseline="0">
                <a:solidFill>
                  <a:schemeClr val="bg1"/>
                </a:solidFill>
                <a:latin typeface="+mn-lt"/>
                <a:ea typeface="+mn-ea"/>
                <a:cs typeface="Arial" panose="020B0604020202020204" pitchFamily="34" charset="0"/>
              </a:rPr>
              <a:t>© 2026 Technomic, Inc.</a:t>
            </a:r>
          </a:p>
        </p:txBody>
      </p:sp>
      <p:sp>
        <p:nvSpPr>
          <p:cNvPr id="6" name="Text Placeholder 5">
            <a:extLst>
              <a:ext uri="{FF2B5EF4-FFF2-40B4-BE49-F238E27FC236}">
                <a16:creationId xmlns:a16="http://schemas.microsoft.com/office/drawing/2014/main" id="{6017F560-BBB3-EEB6-6339-D9969B2A21B3}"/>
              </a:ext>
            </a:extLst>
          </p:cNvPr>
          <p:cNvSpPr>
            <a:spLocks noGrp="1"/>
          </p:cNvSpPr>
          <p:nvPr>
            <p:ph type="body" sz="quarter" idx="11"/>
          </p:nvPr>
        </p:nvSpPr>
        <p:spPr>
          <a:xfrm>
            <a:off x="365124" y="514077"/>
            <a:ext cx="6584951" cy="758131"/>
          </a:xfrm>
        </p:spPr>
        <p:txBody>
          <a:bodyPr numCol="1"/>
          <a:lstStyle>
            <a:lvl1pPr>
              <a:defRPr sz="2000" b="1">
                <a:solidFill>
                  <a:schemeClr val="bg1"/>
                </a:solidFill>
              </a:defRPr>
            </a:lvl1pPr>
          </a:lstStyle>
          <a:p>
            <a:pPr lvl="0"/>
            <a:r>
              <a:rPr lang="en-US"/>
              <a:t>Click to edit Master text styles</a:t>
            </a:r>
          </a:p>
        </p:txBody>
      </p:sp>
    </p:spTree>
    <p:custDataLst>
      <p:tags r:id="rId1"/>
    </p:custDataLst>
    <p:extLst>
      <p:ext uri="{BB962C8B-B14F-4D97-AF65-F5344CB8AC3E}">
        <p14:creationId xmlns:p14="http://schemas.microsoft.com/office/powerpoint/2010/main" val="148136522"/>
      </p:ext>
    </p:extLst>
  </p:cSld>
  <p:clrMapOvr>
    <a:masterClrMapping/>
  </p:clrMapOvr>
  <p:extLst>
    <p:ext uri="{DCECCB84-F9BA-43D5-87BE-67443E8EF086}">
      <p15:sldGuideLst xmlns:p15="http://schemas.microsoft.com/office/powerpoint/2012/main">
        <p15:guide id="1" orient="horz" pos="3024">
          <p15:clr>
            <a:srgbClr val="FBAE40"/>
          </p15:clr>
        </p15:guide>
        <p15:guide id="2" pos="23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10_Main Title">
    <p:bg>
      <p:bgPr>
        <a:solidFill>
          <a:schemeClr val="accent3"/>
        </a:solidFill>
        <a:effectLst/>
      </p:bgPr>
    </p:bg>
    <p:spTree>
      <p:nvGrpSpPr>
        <p:cNvPr id="1" name=""/>
        <p:cNvGrpSpPr/>
        <p:nvPr/>
      </p:nvGrpSpPr>
      <p:grpSpPr>
        <a:xfrm>
          <a:off x="0" y="0"/>
          <a:ext cx="0" cy="0"/>
          <a:chOff x="0" y="0"/>
          <a:chExt cx="0" cy="0"/>
        </a:xfrm>
      </p:grpSpPr>
      <p:sp>
        <p:nvSpPr>
          <p:cNvPr id="13" name="Slide Number Placeholder 5"/>
          <p:cNvSpPr>
            <a:spLocks noGrp="1"/>
          </p:cNvSpPr>
          <p:nvPr>
            <p:ph type="sldNum" sz="quarter" idx="4"/>
          </p:nvPr>
        </p:nvSpPr>
        <p:spPr>
          <a:xfrm>
            <a:off x="5241925" y="8899525"/>
            <a:ext cx="1708150" cy="511175"/>
          </a:xfrm>
          <a:prstGeom prst="rect">
            <a:avLst/>
          </a:prstGeom>
        </p:spPr>
        <p:txBody>
          <a:bodyPr vert="horz" lIns="96661" tIns="48331" rIns="96661" bIns="48331" rtlCol="0" anchor="b"/>
          <a:lstStyle>
            <a:lvl1pPr algn="r" defTabSz="966612" fontAlgn="auto">
              <a:spcBef>
                <a:spcPts val="0"/>
              </a:spcBef>
              <a:spcAft>
                <a:spcPts val="0"/>
              </a:spcAft>
              <a:defRPr sz="1000" b="0" smtClean="0">
                <a:solidFill>
                  <a:schemeClr val="bg1"/>
                </a:solidFill>
                <a:latin typeface="+mn-lt"/>
                <a:ea typeface="+mn-ea"/>
                <a:cs typeface="Arial" panose="020B0604020202020204" pitchFamily="34" charset="0"/>
              </a:defRPr>
            </a:lvl1pPr>
          </a:lstStyle>
          <a:p>
            <a:pPr>
              <a:defRPr/>
            </a:pPr>
            <a:fld id="{EC6734C6-C6EC-4D49-A5B7-256A1909F8C6}" type="slidenum">
              <a:rPr lang="en-US" smtClean="0"/>
              <a:pPr>
                <a:defRPr/>
              </a:pPr>
              <a:t>‹#›</a:t>
            </a:fld>
            <a:endParaRPr lang="en-US"/>
          </a:p>
        </p:txBody>
      </p:sp>
      <p:sp>
        <p:nvSpPr>
          <p:cNvPr id="2" name="Footer Placeholder 1">
            <a:extLst>
              <a:ext uri="{FF2B5EF4-FFF2-40B4-BE49-F238E27FC236}">
                <a16:creationId xmlns:a16="http://schemas.microsoft.com/office/drawing/2014/main" id="{73908303-CC71-4D18-82CA-FC85BF68965E}"/>
              </a:ext>
            </a:extLst>
          </p:cNvPr>
          <p:cNvSpPr>
            <a:spLocks noGrp="1"/>
          </p:cNvSpPr>
          <p:nvPr>
            <p:ph type="ftr" sz="quarter" idx="10"/>
          </p:nvPr>
        </p:nvSpPr>
        <p:spPr/>
        <p:txBody>
          <a:bodyPr/>
          <a:lstStyle>
            <a:lvl1pPr>
              <a:defRPr>
                <a:solidFill>
                  <a:schemeClr val="bg1"/>
                </a:solidFill>
                <a:latin typeface="+mn-lt"/>
              </a:defRPr>
            </a:lvl1pPr>
          </a:lstStyle>
          <a:p>
            <a:endParaRPr lang="en-US"/>
          </a:p>
        </p:txBody>
      </p:sp>
      <p:sp>
        <p:nvSpPr>
          <p:cNvPr id="5" name="Text Placeholder 2">
            <a:extLst>
              <a:ext uri="{FF2B5EF4-FFF2-40B4-BE49-F238E27FC236}">
                <a16:creationId xmlns:a16="http://schemas.microsoft.com/office/drawing/2014/main" id="{D3D8F65C-497F-4601-923E-8CAEAC1D37DC}"/>
              </a:ext>
            </a:extLst>
          </p:cNvPr>
          <p:cNvSpPr>
            <a:spLocks noGrp="1"/>
          </p:cNvSpPr>
          <p:nvPr>
            <p:ph idx="1"/>
          </p:nvPr>
        </p:nvSpPr>
        <p:spPr bwMode="auto">
          <a:xfrm>
            <a:off x="365125" y="439843"/>
            <a:ext cx="6584950" cy="8137419"/>
          </a:xfrm>
          <a:prstGeom prst="rect">
            <a:avLst/>
          </a:prstGeom>
          <a:noFill/>
          <a:ln w="9525">
            <a:noFill/>
            <a:miter lim="800000"/>
            <a:headEnd/>
            <a:tailEnd/>
          </a:ln>
        </p:spPr>
        <p:txBody>
          <a:bodyPr vert="horz" wrap="square" lIns="0" tIns="0" rIns="0" bIns="0" numCol="3" spcCol="457200" anchor="t" anchorCtr="0" compatLnSpc="1">
            <a:prstTxWarp prst="textNoShape">
              <a:avLst/>
            </a:prstTxWarp>
          </a:bodyPr>
          <a:lstStyle>
            <a:lvl1pPr>
              <a:spcAft>
                <a:spcPts val="600"/>
              </a:spcAft>
              <a:defRPr baseline="0">
                <a:solidFill>
                  <a:schemeClr val="bg1"/>
                </a:solidFill>
              </a:defRPr>
            </a:lvl1pPr>
            <a:lvl2pPr>
              <a:spcAft>
                <a:spcPts val="600"/>
              </a:spcAft>
              <a:defRPr baseline="0">
                <a:solidFill>
                  <a:schemeClr val="bg1"/>
                </a:solidFill>
              </a:defRPr>
            </a:lvl2pPr>
            <a:lvl3pPr>
              <a:spcAft>
                <a:spcPts val="600"/>
              </a:spcAft>
              <a:defRPr baseline="0">
                <a:solidFill>
                  <a:schemeClr val="bg1"/>
                </a:solidFill>
              </a:defRPr>
            </a:lvl3pPr>
            <a:lvl4pPr>
              <a:spcAft>
                <a:spcPts val="600"/>
              </a:spcAft>
              <a:defRPr baseline="0">
                <a:solidFill>
                  <a:schemeClr val="bg1"/>
                </a:solidFill>
              </a:defRPr>
            </a:lvl4pPr>
            <a:lvl5pPr>
              <a:spcAft>
                <a:spcPts val="600"/>
              </a:spcAft>
              <a:defRPr baseline="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74F4C4B3-89DF-4C1C-9C4B-F85B47F1D89C}"/>
              </a:ext>
            </a:extLst>
          </p:cNvPr>
          <p:cNvSpPr/>
          <p:nvPr/>
        </p:nvSpPr>
        <p:spPr>
          <a:xfrm>
            <a:off x="268761" y="9147502"/>
            <a:ext cx="3200400" cy="246221"/>
          </a:xfrm>
          <a:prstGeom prst="rect">
            <a:avLst/>
          </a:prstGeom>
        </p:spPr>
        <p:txBody>
          <a:bodyPr wrap="square">
            <a:spAutoFit/>
          </a:bodyPr>
          <a:lstStyle/>
          <a:p>
            <a:r>
              <a:rPr lang="en-US" sz="1000" b="1" kern="1200" spc="-20" baseline="0">
                <a:solidFill>
                  <a:schemeClr val="bg1"/>
                </a:solidFill>
                <a:latin typeface="+mn-lt"/>
                <a:ea typeface="+mn-ea"/>
                <a:cs typeface="Arial" panose="020B0604020202020204" pitchFamily="34" charset="0"/>
              </a:rPr>
              <a:t>© 2026 Technomic, Inc.</a:t>
            </a:r>
          </a:p>
        </p:txBody>
      </p:sp>
    </p:spTree>
    <p:custDataLst>
      <p:tags r:id="rId1"/>
    </p:custDataLst>
    <p:extLst>
      <p:ext uri="{BB962C8B-B14F-4D97-AF65-F5344CB8AC3E}">
        <p14:creationId xmlns:p14="http://schemas.microsoft.com/office/powerpoint/2010/main" val="3234354459"/>
      </p:ext>
    </p:extLst>
  </p:cSld>
  <p:clrMapOvr>
    <a:masterClrMapping/>
  </p:clrMapOvr>
  <p:extLst>
    <p:ext uri="{DCECCB84-F9BA-43D5-87BE-67443E8EF086}">
      <p15:sldGuideLst xmlns:p15="http://schemas.microsoft.com/office/powerpoint/2012/main">
        <p15:guide id="1" orient="horz" pos="3024">
          <p15:clr>
            <a:srgbClr val="FBAE40"/>
          </p15:clr>
        </p15:guide>
        <p15:guide id="2" pos="230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lumn_pag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CECBA4-61F5-9D17-207B-E91C584353A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37881" y="8786219"/>
            <a:ext cx="2039438" cy="454688"/>
          </a:xfrm>
          <a:prstGeom prst="rect">
            <a:avLst/>
          </a:prstGeom>
        </p:spPr>
      </p:pic>
      <p:sp>
        <p:nvSpPr>
          <p:cNvPr id="7" name="Picture Placeholder 6">
            <a:extLst>
              <a:ext uri="{FF2B5EF4-FFF2-40B4-BE49-F238E27FC236}">
                <a16:creationId xmlns:a16="http://schemas.microsoft.com/office/drawing/2014/main" id="{19B989B4-9F09-4344-B68E-71DB0A6D3D26}"/>
              </a:ext>
            </a:extLst>
          </p:cNvPr>
          <p:cNvSpPr>
            <a:spLocks noGrp="1"/>
          </p:cNvSpPr>
          <p:nvPr>
            <p:ph type="pic" sz="quarter" idx="12"/>
          </p:nvPr>
        </p:nvSpPr>
        <p:spPr>
          <a:xfrm>
            <a:off x="0" y="0"/>
            <a:ext cx="7315200" cy="3432448"/>
          </a:xfrm>
        </p:spPr>
        <p:txBody>
          <a:bodyPr/>
          <a:lstStyle/>
          <a:p>
            <a:r>
              <a:rPr lang="en-US"/>
              <a:t>Click icon to add picture</a:t>
            </a:r>
          </a:p>
        </p:txBody>
      </p:sp>
      <p:sp>
        <p:nvSpPr>
          <p:cNvPr id="2" name="Title 1"/>
          <p:cNvSpPr>
            <a:spLocks noGrp="1"/>
          </p:cNvSpPr>
          <p:nvPr>
            <p:ph type="title"/>
          </p:nvPr>
        </p:nvSpPr>
        <p:spPr>
          <a:xfrm>
            <a:off x="531492" y="3720480"/>
            <a:ext cx="6351795" cy="1512168"/>
          </a:xfrm>
        </p:spPr>
        <p:txBody>
          <a:bodyPr lIns="0" tIns="0" rIns="0" bIns="0" anchor="t">
            <a:noAutofit/>
          </a:bodyPr>
          <a:lstStyle>
            <a:lvl1pPr algn="ctr">
              <a:lnSpc>
                <a:spcPct val="90000"/>
              </a:lnSpc>
              <a:defRPr sz="4400" b="1" spc="0" baseline="0">
                <a:latin typeface="+mj-lt"/>
                <a:ea typeface="Georgia" charset="0"/>
                <a:cs typeface="Georgia" charset="0"/>
              </a:defRPr>
            </a:lvl1pPr>
          </a:lstStyle>
          <a:p>
            <a:r>
              <a:rPr lang="en-US"/>
              <a:t>Click to edit Master title style</a:t>
            </a:r>
          </a:p>
        </p:txBody>
      </p:sp>
      <p:sp>
        <p:nvSpPr>
          <p:cNvPr id="6" name="Text Placeholder 5"/>
          <p:cNvSpPr>
            <a:spLocks noGrp="1"/>
          </p:cNvSpPr>
          <p:nvPr>
            <p:ph type="body" sz="quarter" idx="11"/>
          </p:nvPr>
        </p:nvSpPr>
        <p:spPr>
          <a:xfrm>
            <a:off x="531492" y="5897963"/>
            <a:ext cx="6351796" cy="1963979"/>
          </a:xfrm>
        </p:spPr>
        <p:txBody>
          <a:bodyPr lIns="365760" tIns="0" rIns="365760" bIns="0" numCol="1" spcCol="274320">
            <a:noAutofit/>
          </a:bodyPr>
          <a:lstStyle>
            <a:lvl1pPr marL="0" indent="0" algn="ctr">
              <a:spcBef>
                <a:spcPts val="0"/>
              </a:spcBef>
              <a:buNone/>
              <a:defRPr sz="1400" spc="0" baseline="0"/>
            </a:lvl1pPr>
            <a:lvl2pPr marL="483306" indent="0">
              <a:buNone/>
              <a:defRPr sz="1100"/>
            </a:lvl2pPr>
            <a:lvl3pPr marL="966612" indent="0">
              <a:buNone/>
              <a:defRPr sz="1100"/>
            </a:lvl3pPr>
            <a:lvl4pPr marL="1449918" indent="0">
              <a:buNone/>
              <a:defRPr sz="1100"/>
            </a:lvl4pPr>
            <a:lvl5pPr marL="1933225" indent="0">
              <a:buNone/>
              <a:defRPr sz="1100"/>
            </a:lvl5pPr>
          </a:lstStyle>
          <a:p>
            <a:pPr lvl="0"/>
            <a:r>
              <a:rPr lang="en-US"/>
              <a:t>Click to edit Master text styles</a:t>
            </a:r>
          </a:p>
        </p:txBody>
      </p:sp>
      <p:sp>
        <p:nvSpPr>
          <p:cNvPr id="5" name="Text Placeholder 4">
            <a:extLst>
              <a:ext uri="{FF2B5EF4-FFF2-40B4-BE49-F238E27FC236}">
                <a16:creationId xmlns:a16="http://schemas.microsoft.com/office/drawing/2014/main" id="{17885E54-0615-49A4-9414-E1E76597BA12}"/>
              </a:ext>
            </a:extLst>
          </p:cNvPr>
          <p:cNvSpPr>
            <a:spLocks noGrp="1"/>
          </p:cNvSpPr>
          <p:nvPr>
            <p:ph type="body" sz="quarter" idx="13" hasCustomPrompt="1"/>
          </p:nvPr>
        </p:nvSpPr>
        <p:spPr>
          <a:xfrm>
            <a:off x="531492" y="5473461"/>
            <a:ext cx="6351795" cy="424501"/>
          </a:xfrm>
        </p:spPr>
        <p:txBody>
          <a:bodyPr lIns="0" tIns="0" rIns="0" bIns="0" numCol="1"/>
          <a:lstStyle>
            <a:lvl1pPr marL="0" indent="0" algn="ctr">
              <a:spcBef>
                <a:spcPts val="0"/>
              </a:spcBef>
              <a:buFontTx/>
              <a:buNone/>
              <a:defRPr sz="1400" b="1" spc="0" baseline="0">
                <a:solidFill>
                  <a:schemeClr val="accent1"/>
                </a:solidFill>
              </a:defRPr>
            </a:lvl1pPr>
            <a:lvl2pPr marL="482600" indent="0">
              <a:buFontTx/>
              <a:buNone/>
              <a:defRPr/>
            </a:lvl2pPr>
            <a:lvl3pPr marL="966788" indent="0">
              <a:buFontTx/>
              <a:buNone/>
              <a:defRPr/>
            </a:lvl3pPr>
            <a:lvl4pPr marL="1449388" indent="0">
              <a:buFontTx/>
              <a:buNone/>
              <a:defRPr/>
            </a:lvl4pPr>
            <a:lvl5pPr marL="1933575" indent="0">
              <a:buFontTx/>
              <a:buNone/>
              <a:defRPr/>
            </a:lvl5pPr>
          </a:lstStyle>
          <a:p>
            <a:pPr lvl="0"/>
            <a:r>
              <a:rPr lang="en-US"/>
              <a:t>Edit Master text styles</a:t>
            </a:r>
          </a:p>
        </p:txBody>
      </p:sp>
    </p:spTree>
    <p:custDataLst>
      <p:tags r:id="rId1"/>
    </p:custDataLst>
    <p:extLst>
      <p:ext uri="{BB962C8B-B14F-4D97-AF65-F5344CB8AC3E}">
        <p14:creationId xmlns:p14="http://schemas.microsoft.com/office/powerpoint/2010/main" val="2936906083"/>
      </p:ext>
    </p:extLst>
  </p:cSld>
  <p:clrMapOvr>
    <a:masterClrMapping/>
  </p:clrMapOvr>
  <p:extLst>
    <p:ext uri="{DCECCB84-F9BA-43D5-87BE-67443E8EF086}">
      <p15:sldGuideLst xmlns:p15="http://schemas.microsoft.com/office/powerpoint/2012/main">
        <p15:guide id="1" orient="horz" pos="3024">
          <p15:clr>
            <a:srgbClr val="FBAE40"/>
          </p15:clr>
        </p15:guide>
        <p15:guide id="2" pos="230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Column_page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9B989B4-9F09-4344-B68E-71DB0A6D3D26}"/>
              </a:ext>
            </a:extLst>
          </p:cNvPr>
          <p:cNvSpPr>
            <a:spLocks noGrp="1"/>
          </p:cNvSpPr>
          <p:nvPr>
            <p:ph type="pic" sz="quarter" idx="12"/>
          </p:nvPr>
        </p:nvSpPr>
        <p:spPr>
          <a:xfrm>
            <a:off x="0" y="0"/>
            <a:ext cx="7315200" cy="3432448"/>
          </a:xfrm>
        </p:spPr>
        <p:txBody>
          <a:bodyPr/>
          <a:lstStyle/>
          <a:p>
            <a:r>
              <a:rPr lang="en-US"/>
              <a:t>Click icon to add picture</a:t>
            </a:r>
          </a:p>
        </p:txBody>
      </p:sp>
      <p:sp>
        <p:nvSpPr>
          <p:cNvPr id="2" name="Title 1"/>
          <p:cNvSpPr>
            <a:spLocks noGrp="1"/>
          </p:cNvSpPr>
          <p:nvPr>
            <p:ph type="title"/>
          </p:nvPr>
        </p:nvSpPr>
        <p:spPr>
          <a:xfrm>
            <a:off x="531492" y="3720480"/>
            <a:ext cx="6351795" cy="1512168"/>
          </a:xfrm>
        </p:spPr>
        <p:txBody>
          <a:bodyPr lIns="0" tIns="0" rIns="0" bIns="0" anchor="t">
            <a:noAutofit/>
          </a:bodyPr>
          <a:lstStyle>
            <a:lvl1pPr algn="ctr">
              <a:lnSpc>
                <a:spcPct val="90000"/>
              </a:lnSpc>
              <a:defRPr sz="4000" b="1" spc="0" baseline="0">
                <a:latin typeface="+mj-lt"/>
                <a:ea typeface="Georgia" charset="0"/>
                <a:cs typeface="Georgia" charset="0"/>
              </a:defRPr>
            </a:lvl1pPr>
          </a:lstStyle>
          <a:p>
            <a:r>
              <a:rPr lang="en-US"/>
              <a:t>Click to edit Master title style</a:t>
            </a:r>
          </a:p>
        </p:txBody>
      </p:sp>
      <p:sp>
        <p:nvSpPr>
          <p:cNvPr id="6" name="Text Placeholder 5"/>
          <p:cNvSpPr>
            <a:spLocks noGrp="1"/>
          </p:cNvSpPr>
          <p:nvPr>
            <p:ph type="body" sz="quarter" idx="11"/>
          </p:nvPr>
        </p:nvSpPr>
        <p:spPr>
          <a:xfrm>
            <a:off x="531492" y="5897963"/>
            <a:ext cx="6351796" cy="1963979"/>
          </a:xfrm>
        </p:spPr>
        <p:txBody>
          <a:bodyPr lIns="365760" tIns="0" rIns="365760" bIns="0" numCol="1" spcCol="274320" anchor="t">
            <a:noAutofit/>
          </a:bodyPr>
          <a:lstStyle>
            <a:lvl1pPr marL="0" indent="0" algn="ctr">
              <a:spcBef>
                <a:spcPts val="0"/>
              </a:spcBef>
              <a:buNone/>
              <a:defRPr sz="1400" b="0" spc="0" baseline="0"/>
            </a:lvl1pPr>
            <a:lvl2pPr marL="483306" indent="0">
              <a:buNone/>
              <a:defRPr sz="1100"/>
            </a:lvl2pPr>
            <a:lvl3pPr marL="966612" indent="0">
              <a:buNone/>
              <a:defRPr sz="1100"/>
            </a:lvl3pPr>
            <a:lvl4pPr marL="1449918" indent="0">
              <a:buNone/>
              <a:defRPr sz="1100"/>
            </a:lvl4pPr>
            <a:lvl5pPr marL="1933225" indent="0">
              <a:buNone/>
              <a:defRPr sz="1100"/>
            </a:lvl5pPr>
          </a:lstStyle>
          <a:p>
            <a:pPr lvl="0"/>
            <a:r>
              <a:rPr lang="en-US"/>
              <a:t>Click to edit Master text styles</a:t>
            </a:r>
          </a:p>
        </p:txBody>
      </p:sp>
      <p:sp>
        <p:nvSpPr>
          <p:cNvPr id="5" name="Text Placeholder 4">
            <a:extLst>
              <a:ext uri="{FF2B5EF4-FFF2-40B4-BE49-F238E27FC236}">
                <a16:creationId xmlns:a16="http://schemas.microsoft.com/office/drawing/2014/main" id="{17885E54-0615-49A4-9414-E1E76597BA12}"/>
              </a:ext>
            </a:extLst>
          </p:cNvPr>
          <p:cNvSpPr>
            <a:spLocks noGrp="1"/>
          </p:cNvSpPr>
          <p:nvPr>
            <p:ph type="body" sz="quarter" idx="13" hasCustomPrompt="1"/>
          </p:nvPr>
        </p:nvSpPr>
        <p:spPr>
          <a:xfrm>
            <a:off x="531492" y="5473461"/>
            <a:ext cx="6351795" cy="424501"/>
          </a:xfrm>
        </p:spPr>
        <p:txBody>
          <a:bodyPr lIns="0" tIns="0" rIns="0" bIns="0" numCol="1"/>
          <a:lstStyle>
            <a:lvl1pPr marL="0" indent="0" algn="ctr">
              <a:spcBef>
                <a:spcPts val="0"/>
              </a:spcBef>
              <a:buFontTx/>
              <a:buNone/>
              <a:defRPr sz="1400" b="1" spc="0" baseline="0">
                <a:solidFill>
                  <a:schemeClr val="accent1"/>
                </a:solidFill>
              </a:defRPr>
            </a:lvl1pPr>
            <a:lvl2pPr marL="482600" indent="0">
              <a:buFontTx/>
              <a:buNone/>
              <a:defRPr/>
            </a:lvl2pPr>
            <a:lvl3pPr marL="966788" indent="0">
              <a:buFontTx/>
              <a:buNone/>
              <a:defRPr/>
            </a:lvl3pPr>
            <a:lvl4pPr marL="1449388" indent="0">
              <a:buFontTx/>
              <a:buNone/>
              <a:defRPr/>
            </a:lvl4pPr>
            <a:lvl5pPr marL="1933575" indent="0">
              <a:buFontTx/>
              <a:buNone/>
              <a:defRPr/>
            </a:lvl5pPr>
          </a:lstStyle>
          <a:p>
            <a:pPr lvl="0"/>
            <a:r>
              <a:rPr lang="en-US"/>
              <a:t>Edit Master text styles</a:t>
            </a:r>
          </a:p>
        </p:txBody>
      </p:sp>
      <p:sp>
        <p:nvSpPr>
          <p:cNvPr id="4" name="Text Placeholder 5">
            <a:extLst>
              <a:ext uri="{FF2B5EF4-FFF2-40B4-BE49-F238E27FC236}">
                <a16:creationId xmlns:a16="http://schemas.microsoft.com/office/drawing/2014/main" id="{DAB96EBA-2A5E-1A7C-414F-10BAE0D1744A}"/>
              </a:ext>
            </a:extLst>
          </p:cNvPr>
          <p:cNvSpPr>
            <a:spLocks noGrp="1"/>
          </p:cNvSpPr>
          <p:nvPr>
            <p:ph type="body" sz="quarter" idx="14"/>
          </p:nvPr>
        </p:nvSpPr>
        <p:spPr>
          <a:xfrm>
            <a:off x="531491" y="8481537"/>
            <a:ext cx="3693037" cy="755325"/>
          </a:xfrm>
        </p:spPr>
        <p:txBody>
          <a:bodyPr lIns="0" tIns="0" rIns="0" bIns="0" numCol="1" spcCol="274320" anchor="b">
            <a:noAutofit/>
          </a:bodyPr>
          <a:lstStyle>
            <a:lvl1pPr marL="0" indent="0" algn="l">
              <a:spcBef>
                <a:spcPts val="0"/>
              </a:spcBef>
              <a:buNone/>
              <a:defRPr sz="800" b="0" spc="0" baseline="0"/>
            </a:lvl1pPr>
            <a:lvl2pPr marL="483306" indent="0">
              <a:buNone/>
              <a:defRPr sz="1100"/>
            </a:lvl2pPr>
            <a:lvl3pPr marL="966612" indent="0">
              <a:buNone/>
              <a:defRPr sz="1100"/>
            </a:lvl3pPr>
            <a:lvl4pPr marL="1449918" indent="0">
              <a:buNone/>
              <a:defRPr sz="1100"/>
            </a:lvl4pPr>
            <a:lvl5pPr marL="1933225" indent="0">
              <a:buNone/>
              <a:defRPr sz="1100"/>
            </a:lvl5pPr>
          </a:lstStyle>
          <a:p>
            <a:pPr lvl="0"/>
            <a:r>
              <a:rPr lang="en-US"/>
              <a:t>Click to edit Master text styles</a:t>
            </a:r>
          </a:p>
        </p:txBody>
      </p:sp>
      <p:pic>
        <p:nvPicPr>
          <p:cNvPr id="9" name="Picture 8">
            <a:extLst>
              <a:ext uri="{FF2B5EF4-FFF2-40B4-BE49-F238E27FC236}">
                <a16:creationId xmlns:a16="http://schemas.microsoft.com/office/drawing/2014/main" id="{0545AF90-F55A-86E5-83C0-E993CCFE8B8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843849" y="8786219"/>
            <a:ext cx="2039438" cy="454688"/>
          </a:xfrm>
          <a:prstGeom prst="rect">
            <a:avLst/>
          </a:prstGeom>
        </p:spPr>
      </p:pic>
    </p:spTree>
    <p:custDataLst>
      <p:tags r:id="rId1"/>
    </p:custDataLst>
    <p:extLst>
      <p:ext uri="{BB962C8B-B14F-4D97-AF65-F5344CB8AC3E}">
        <p14:creationId xmlns:p14="http://schemas.microsoft.com/office/powerpoint/2010/main" val="3088984401"/>
      </p:ext>
    </p:extLst>
  </p:cSld>
  <p:clrMapOvr>
    <a:masterClrMapping/>
  </p:clrMapOvr>
  <p:extLst>
    <p:ext uri="{DCECCB84-F9BA-43D5-87BE-67443E8EF086}">
      <p15:sldGuideLst xmlns:p15="http://schemas.microsoft.com/office/powerpoint/2012/main">
        <p15:guide id="1" orient="horz" pos="3024">
          <p15:clr>
            <a:srgbClr val="FBAE40"/>
          </p15:clr>
        </p15:guide>
        <p15:guide id="2" pos="23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1_Main Title">
    <p:bg>
      <p:bgPr>
        <a:gradFill>
          <a:gsLst>
            <a:gs pos="0">
              <a:schemeClr val="tx1"/>
            </a:gs>
            <a:gs pos="100000">
              <a:schemeClr val="accent1"/>
            </a:gs>
          </a:gsLst>
          <a:lin ang="2700000" scaled="0"/>
        </a:gra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D1E369C-C0D7-D13F-BC80-2A6B430B4393}"/>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l="73662" t="11465" r="8544"/>
          <a:stretch>
            <a:fillRect/>
          </a:stretch>
        </p:blipFill>
        <p:spPr>
          <a:xfrm>
            <a:off x="0" y="-1"/>
            <a:ext cx="7315200" cy="9601201"/>
          </a:xfrm>
          <a:prstGeom prst="rect">
            <a:avLst/>
          </a:prstGeom>
        </p:spPr>
      </p:pic>
      <p:sp>
        <p:nvSpPr>
          <p:cNvPr id="5" name="TextBox 4">
            <a:extLst>
              <a:ext uri="{FF2B5EF4-FFF2-40B4-BE49-F238E27FC236}">
                <a16:creationId xmlns:a16="http://schemas.microsoft.com/office/drawing/2014/main" id="{DF49B6EE-5038-1E1D-D6D8-AFAACF811B23}"/>
              </a:ext>
            </a:extLst>
          </p:cNvPr>
          <p:cNvSpPr txBox="1"/>
          <p:nvPr/>
        </p:nvSpPr>
        <p:spPr>
          <a:xfrm>
            <a:off x="0" y="6444118"/>
            <a:ext cx="7315200" cy="1822668"/>
          </a:xfrm>
          <a:prstGeom prst="rect">
            <a:avLst/>
          </a:prstGeom>
          <a:noFill/>
          <a:ln>
            <a:noFill/>
          </a:ln>
        </p:spPr>
        <p:txBody>
          <a:bodyPr wrap="square" lIns="822960" tIns="0" rIns="1188720" bIns="0" rtlCol="0" anchor="t">
            <a:noAutofit/>
          </a:bodyPr>
          <a:lstStyle/>
          <a:p>
            <a:pPr marL="0" marR="0" lvl="0" indent="0" algn="l" defTabSz="914318"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a:ln>
                  <a:noFill/>
                </a:ln>
                <a:solidFill>
                  <a:srgbClr val="FFFFFF"/>
                </a:solidFill>
                <a:effectLst/>
                <a:uLnTx/>
                <a:uFillTx/>
                <a:latin typeface="Open Sans"/>
                <a:ea typeface="+mn-ea"/>
                <a:cs typeface="+mn-cs"/>
              </a:rPr>
              <a:t>For more than 60 years, Technomic has been the trusted authority in the foodservice industry, delivering unrivaled insights that drive growth, innovation and empower business decisions. </a:t>
            </a:r>
          </a:p>
          <a:p>
            <a:pPr marL="0" marR="0" lvl="0" indent="0" algn="l" defTabSz="914318" rtl="0" eaLnBrk="1" fontAlgn="auto" latinLnBrk="0" hangingPunct="1">
              <a:lnSpc>
                <a:spcPct val="100000"/>
              </a:lnSpc>
              <a:spcBef>
                <a:spcPts val="0"/>
              </a:spcBef>
              <a:spcAft>
                <a:spcPts val="60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Open Sans"/>
              <a:ea typeface="+mn-ea"/>
              <a:cs typeface="+mn-cs"/>
            </a:endParaRPr>
          </a:p>
        </p:txBody>
      </p:sp>
      <p:sp>
        <p:nvSpPr>
          <p:cNvPr id="6" name="TextBox 5">
            <a:extLst>
              <a:ext uri="{FF2B5EF4-FFF2-40B4-BE49-F238E27FC236}">
                <a16:creationId xmlns:a16="http://schemas.microsoft.com/office/drawing/2014/main" id="{508A5DEE-CCE0-A3A1-F978-C115D51FF4AA}"/>
              </a:ext>
            </a:extLst>
          </p:cNvPr>
          <p:cNvSpPr txBox="1"/>
          <p:nvPr/>
        </p:nvSpPr>
        <p:spPr>
          <a:xfrm>
            <a:off x="-513243" y="5757404"/>
            <a:ext cx="5303520" cy="411480"/>
          </a:xfrm>
          <a:prstGeom prst="roundRect">
            <a:avLst>
              <a:gd name="adj" fmla="val 50000"/>
            </a:avLst>
          </a:prstGeom>
          <a:solidFill>
            <a:srgbClr val="003CB2"/>
          </a:solidFill>
          <a:ln>
            <a:noFill/>
          </a:ln>
        </p:spPr>
        <p:txBody>
          <a:bodyPr wrap="square" lIns="0" tIns="0" rIns="0" bIns="0" rtlCol="0" anchor="ctr">
            <a:noAutofit/>
          </a:bodyPr>
          <a:lstStyle/>
          <a:p>
            <a:pPr marL="1257300" marR="0" lvl="0" indent="0" algn="l" defTabSz="914318" rtl="0" eaLnBrk="1" fontAlgn="auto" latinLnBrk="0" hangingPunct="1">
              <a:lnSpc>
                <a:spcPct val="100000"/>
              </a:lnSpc>
              <a:spcBef>
                <a:spcPts val="0"/>
              </a:spcBef>
              <a:spcAft>
                <a:spcPts val="1200"/>
              </a:spcAft>
              <a:buClrTx/>
              <a:buSzTx/>
              <a:buFontTx/>
              <a:buNone/>
              <a:tabLst/>
              <a:defRPr/>
            </a:pPr>
            <a:r>
              <a:rPr kumimoji="0" lang="en-US" sz="1600" b="1" i="0" u="none" strike="noStrike" kern="1200" cap="all" spc="0" normalizeH="0" baseline="0" noProof="0">
                <a:ln>
                  <a:noFill/>
                </a:ln>
                <a:solidFill>
                  <a:srgbClr val="FFFFFF"/>
                </a:solidFill>
                <a:effectLst/>
                <a:uLnTx/>
                <a:uFillTx/>
                <a:latin typeface="Open Sans"/>
                <a:ea typeface="+mn-ea"/>
                <a:cs typeface="+mn-cs"/>
              </a:rPr>
              <a:t>Unparalleled Data and Expertise</a:t>
            </a:r>
            <a:endParaRPr kumimoji="0" lang="en-US" sz="1600" b="1" i="0" u="none" strike="noStrike" kern="1200" cap="all" spc="0" normalizeH="0" baseline="0" noProof="0">
              <a:ln>
                <a:noFill/>
              </a:ln>
              <a:solidFill>
                <a:srgbClr val="FFFFFF"/>
              </a:solidFill>
              <a:effectLst/>
              <a:uLnTx/>
              <a:uFillTx/>
              <a:latin typeface="Open Sans"/>
              <a:ea typeface="Open Sans"/>
              <a:cs typeface="Open Sans"/>
            </a:endParaRPr>
          </a:p>
        </p:txBody>
      </p:sp>
      <p:sp>
        <p:nvSpPr>
          <p:cNvPr id="10" name="Rectangle 9">
            <a:extLst>
              <a:ext uri="{FF2B5EF4-FFF2-40B4-BE49-F238E27FC236}">
                <a16:creationId xmlns:a16="http://schemas.microsoft.com/office/drawing/2014/main" id="{AD632C60-878A-117E-022C-DB39240EC285}"/>
              </a:ext>
            </a:extLst>
          </p:cNvPr>
          <p:cNvSpPr/>
          <p:nvPr userDrawn="1"/>
        </p:nvSpPr>
        <p:spPr>
          <a:xfrm>
            <a:off x="0" y="8324850"/>
            <a:ext cx="7315200" cy="1276350"/>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lIns="822960" tIns="274320" rIns="640080" bIns="914400" rtlCol="0" anchor="t"/>
          <a:lstStyle/>
          <a:p>
            <a:pPr marL="0" marR="0" lvl="2" indent="0" algn="l" defTabSz="914318" rtl="0" eaLnBrk="1" fontAlgn="auto" latinLnBrk="0" hangingPunct="1">
              <a:lnSpc>
                <a:spcPct val="100000"/>
              </a:lnSpc>
              <a:spcBef>
                <a:spcPts val="0"/>
              </a:spcBef>
              <a:spcAft>
                <a:spcPts val="600"/>
              </a:spcAft>
              <a:buClrTx/>
              <a:buSzTx/>
              <a:buFontTx/>
              <a:buNone/>
              <a:tabLst/>
              <a:defRPr/>
            </a:pPr>
            <a:r>
              <a:rPr kumimoji="0" lang="en-US" sz="1400" b="1" i="0" u="none" strike="noStrike" kern="1200" cap="none" spc="0" normalizeH="0" baseline="0" noProof="0">
                <a:ln>
                  <a:noFill/>
                </a:ln>
                <a:solidFill>
                  <a:srgbClr val="85EBDC"/>
                </a:solidFill>
                <a:effectLst/>
                <a:uLnTx/>
                <a:uFillTx/>
                <a:latin typeface="Open Sans"/>
                <a:ea typeface="+mn-ea"/>
                <a:cs typeface="+mn-cs"/>
              </a:rPr>
              <a:t>We provide detailed industry forecasting, market sizing, menu innovation and consumer research, across 25 global markets.</a:t>
            </a:r>
            <a:endParaRPr kumimoji="0" lang="en-US" sz="1400" b="1" i="0" u="none" strike="noStrike" kern="1200" cap="none" spc="0" normalizeH="0" baseline="0" noProof="0">
              <a:ln>
                <a:noFill/>
              </a:ln>
              <a:solidFill>
                <a:srgbClr val="85EBDC"/>
              </a:solidFill>
              <a:effectLst/>
              <a:uLnTx/>
              <a:uFillTx/>
              <a:latin typeface="Open Sans"/>
              <a:ea typeface="Open Sans"/>
              <a:cs typeface="Open Sans"/>
            </a:endParaRPr>
          </a:p>
        </p:txBody>
      </p:sp>
      <p:pic>
        <p:nvPicPr>
          <p:cNvPr id="12" name="Picture 11">
            <a:extLst>
              <a:ext uri="{FF2B5EF4-FFF2-40B4-BE49-F238E27FC236}">
                <a16:creationId xmlns:a16="http://schemas.microsoft.com/office/drawing/2014/main" id="{3FC7F334-807F-1735-910B-5FED110636A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44499" y="4732012"/>
            <a:ext cx="3200400" cy="713817"/>
          </a:xfrm>
          <a:prstGeom prst="rect">
            <a:avLst/>
          </a:prstGeom>
        </p:spPr>
      </p:pic>
    </p:spTree>
    <p:extLst>
      <p:ext uri="{BB962C8B-B14F-4D97-AF65-F5344CB8AC3E}">
        <p14:creationId xmlns:p14="http://schemas.microsoft.com/office/powerpoint/2010/main" val="1745243935"/>
      </p:ext>
    </p:extLst>
  </p:cSld>
  <p:clrMapOvr>
    <a:masterClrMapping/>
  </p:clrMapOvr>
  <p:extLst>
    <p:ext uri="{DCECCB84-F9BA-43D5-87BE-67443E8EF086}">
      <p15:sldGuideLst xmlns:p15="http://schemas.microsoft.com/office/powerpoint/2012/main">
        <p15:guide id="1" orient="horz" pos="3024">
          <p15:clr>
            <a:srgbClr val="FBAE40"/>
          </p15:clr>
        </p15:guide>
        <p15:guide id="2" pos="23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T_Primary_Chart">
    <p:spTree>
      <p:nvGrpSpPr>
        <p:cNvPr id="1" name=""/>
        <p:cNvGrpSpPr/>
        <p:nvPr/>
      </p:nvGrpSpPr>
      <p:grpSpPr>
        <a:xfrm>
          <a:off x="0" y="0"/>
          <a:ext cx="0" cy="0"/>
          <a:chOff x="0" y="0"/>
          <a:chExt cx="0" cy="0"/>
        </a:xfrm>
      </p:grpSpPr>
      <p:sp>
        <p:nvSpPr>
          <p:cNvPr id="7" name="Chart 1"/>
          <p:cNvSpPr>
            <a:spLocks noGrp="1"/>
          </p:cNvSpPr>
          <p:nvPr>
            <p:ph type="chart" sz="quarter" idx="14"/>
          </p:nvPr>
        </p:nvSpPr>
        <p:spPr>
          <a:xfrm>
            <a:off x="274320" y="1189643"/>
            <a:ext cx="6766560" cy="6972960"/>
          </a:xfrm>
          <a:prstGeom prst="rect">
            <a:avLst/>
          </a:prstGeom>
        </p:spPr>
        <p:txBody>
          <a:bodyPr/>
          <a:lstStyle>
            <a:lvl1pPr>
              <a:defRPr sz="600" baseline="0">
                <a:solidFill>
                  <a:schemeClr val="tx1"/>
                </a:solidFill>
              </a:defRPr>
            </a:lvl1pPr>
          </a:lstStyle>
          <a:p>
            <a:endParaRPr lang="en-US"/>
          </a:p>
        </p:txBody>
      </p:sp>
      <p:sp>
        <p:nvSpPr>
          <p:cNvPr id="2" name="Text Placeholder 2">
            <a:extLst>
              <a:ext uri="{FF2B5EF4-FFF2-40B4-BE49-F238E27FC236}">
                <a16:creationId xmlns:a16="http://schemas.microsoft.com/office/drawing/2014/main" id="{D688B501-D05F-05FB-1D6D-C740886F0178}"/>
              </a:ext>
            </a:extLst>
          </p:cNvPr>
          <p:cNvSpPr>
            <a:spLocks noGrp="1"/>
          </p:cNvSpPr>
          <p:nvPr>
            <p:ph type="body" sz="quarter" idx="16" hasCustomPrompt="1"/>
          </p:nvPr>
        </p:nvSpPr>
        <p:spPr>
          <a:xfrm>
            <a:off x="274320" y="586741"/>
            <a:ext cx="6766560" cy="511175"/>
          </a:xfrm>
        </p:spPr>
        <p:txBody>
          <a:bodyPr vert="horz" lIns="0" tIns="0" rIns="0" bIns="0" rtlCol="0" anchor="t"/>
          <a:lstStyle>
            <a:lvl1pPr algn="ctr">
              <a:spcAft>
                <a:spcPts val="0"/>
              </a:spcAft>
              <a:defRPr lang="en-US" sz="630" b="1" cap="all" baseline="0" smtClean="0">
                <a:solidFill>
                  <a:schemeClr val="tx1"/>
                </a:solidFill>
                <a:ea typeface="+mn-ea"/>
                <a:cs typeface="+mn-cs"/>
              </a:defRPr>
            </a:lvl1pPr>
            <a:lvl2pPr>
              <a:defRPr lang="en-US" sz="1078" smtClean="0">
                <a:ea typeface="+mn-ea"/>
                <a:cs typeface="+mn-cs"/>
              </a:defRPr>
            </a:lvl2pPr>
            <a:lvl3pPr>
              <a:defRPr lang="en-US" sz="1078" smtClean="0">
                <a:ea typeface="+mn-ea"/>
                <a:cs typeface="+mn-cs"/>
              </a:defRPr>
            </a:lvl3pPr>
            <a:lvl4pPr>
              <a:defRPr lang="en-US" sz="1078" smtClean="0">
                <a:ea typeface="+mn-ea"/>
                <a:cs typeface="+mn-cs"/>
              </a:defRPr>
            </a:lvl4pPr>
            <a:lvl5pPr>
              <a:defRPr lang="en-GB" sz="1078">
                <a:ea typeface="+mn-ea"/>
                <a:cs typeface="+mn-cs"/>
              </a:defRPr>
            </a:lvl5pPr>
          </a:lstStyle>
          <a:p>
            <a:pPr lvl="0" defTabSz="548591"/>
            <a:r>
              <a:rPr lang="en-US"/>
              <a:t>{TABLE_NAME}</a:t>
            </a:r>
            <a:endParaRPr lang="en-GB"/>
          </a:p>
        </p:txBody>
      </p:sp>
      <p:sp>
        <p:nvSpPr>
          <p:cNvPr id="3" name="Text Placeholder 2">
            <a:extLst>
              <a:ext uri="{FF2B5EF4-FFF2-40B4-BE49-F238E27FC236}">
                <a16:creationId xmlns:a16="http://schemas.microsoft.com/office/drawing/2014/main" id="{16C2C6FC-D909-144D-80C3-9CB4BD5EB0CC}"/>
              </a:ext>
            </a:extLst>
          </p:cNvPr>
          <p:cNvSpPr>
            <a:spLocks noGrp="1"/>
          </p:cNvSpPr>
          <p:nvPr>
            <p:ph type="body" sz="quarter" idx="15" hasCustomPrompt="1"/>
          </p:nvPr>
        </p:nvSpPr>
        <p:spPr>
          <a:xfrm>
            <a:off x="274320" y="8434389"/>
            <a:ext cx="6766560" cy="511175"/>
          </a:xfrm>
        </p:spPr>
        <p:txBody>
          <a:bodyPr vert="horz" lIns="0" tIns="0" rIns="0" bIns="0" rtlCol="0" anchor="b"/>
          <a:lstStyle>
            <a:lvl1pPr>
              <a:spcAft>
                <a:spcPts val="0"/>
              </a:spcAft>
              <a:defRPr lang="en-US" sz="480" baseline="0" smtClean="0">
                <a:solidFill>
                  <a:schemeClr val="tx1"/>
                </a:solidFill>
                <a:ea typeface="+mn-ea"/>
                <a:cs typeface="+mn-cs"/>
              </a:defRPr>
            </a:lvl1pPr>
            <a:lvl2pPr>
              <a:defRPr lang="en-US" sz="1078" smtClean="0">
                <a:ea typeface="+mn-ea"/>
                <a:cs typeface="+mn-cs"/>
              </a:defRPr>
            </a:lvl2pPr>
            <a:lvl3pPr>
              <a:defRPr lang="en-US" sz="1078" smtClean="0">
                <a:ea typeface="+mn-ea"/>
                <a:cs typeface="+mn-cs"/>
              </a:defRPr>
            </a:lvl3pPr>
            <a:lvl4pPr>
              <a:defRPr lang="en-US" sz="1078" smtClean="0">
                <a:ea typeface="+mn-ea"/>
                <a:cs typeface="+mn-cs"/>
              </a:defRPr>
            </a:lvl4pPr>
            <a:lvl5pPr>
              <a:defRPr lang="en-GB" sz="1078">
                <a:ea typeface="+mn-ea"/>
                <a:cs typeface="+mn-cs"/>
              </a:defRPr>
            </a:lvl5pPr>
          </a:lstStyle>
          <a:p>
            <a:pPr lvl="0" defTabSz="548591"/>
            <a:r>
              <a:rPr lang="en-US"/>
              <a:t>{base}</a:t>
            </a:r>
          </a:p>
          <a:p>
            <a:pPr lvl="0" defTabSz="548591"/>
            <a:r>
              <a:rPr lang="en-US"/>
              <a:t>{question}</a:t>
            </a:r>
          </a:p>
        </p:txBody>
      </p:sp>
    </p:spTree>
    <p:custDataLst>
      <p:tags r:id="rId1"/>
    </p:custDataLst>
    <p:extLst>
      <p:ext uri="{BB962C8B-B14F-4D97-AF65-F5344CB8AC3E}">
        <p14:creationId xmlns:p14="http://schemas.microsoft.com/office/powerpoint/2010/main" val="1307909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60218" y="456256"/>
            <a:ext cx="6589857" cy="16002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365125" y="2239963"/>
            <a:ext cx="6584950" cy="6337300"/>
          </a:xfrm>
          <a:prstGeom prst="rect">
            <a:avLst/>
          </a:prstGeom>
          <a:noFill/>
          <a:ln w="9525">
            <a:noFill/>
            <a:miter lim="800000"/>
            <a:headEnd/>
            <a:tailEnd/>
          </a:ln>
        </p:spPr>
        <p:txBody>
          <a:bodyPr vert="horz" wrap="square" lIns="0" tIns="0" rIns="0" bIns="0" numCol="2" spcCol="365760"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endParaRPr lang="en-US"/>
          </a:p>
        </p:txBody>
      </p:sp>
      <p:sp>
        <p:nvSpPr>
          <p:cNvPr id="8" name="Slide Number Placeholder 5">
            <a:extLst>
              <a:ext uri="{FF2B5EF4-FFF2-40B4-BE49-F238E27FC236}">
                <a16:creationId xmlns:a16="http://schemas.microsoft.com/office/drawing/2014/main" id="{CDBCF527-A34F-44D7-9235-9717F9C46DC6}"/>
              </a:ext>
            </a:extLst>
          </p:cNvPr>
          <p:cNvSpPr>
            <a:spLocks noGrp="1"/>
          </p:cNvSpPr>
          <p:nvPr>
            <p:ph type="sldNum" sz="quarter" idx="4"/>
          </p:nvPr>
        </p:nvSpPr>
        <p:spPr>
          <a:xfrm>
            <a:off x="5241925" y="8899525"/>
            <a:ext cx="1708150" cy="511175"/>
          </a:xfrm>
          <a:prstGeom prst="rect">
            <a:avLst/>
          </a:prstGeom>
        </p:spPr>
        <p:txBody>
          <a:bodyPr vert="horz" lIns="96661" tIns="48331" rIns="96661" bIns="48331" rtlCol="0" anchor="b"/>
          <a:lstStyle>
            <a:lvl1pPr algn="r" defTabSz="966612" fontAlgn="auto">
              <a:spcBef>
                <a:spcPts val="0"/>
              </a:spcBef>
              <a:spcAft>
                <a:spcPts val="0"/>
              </a:spcAft>
              <a:defRPr sz="800" b="0" smtClean="0">
                <a:solidFill>
                  <a:schemeClr val="tx1"/>
                </a:solidFill>
                <a:latin typeface="+mn-lt"/>
                <a:ea typeface="+mn-ea"/>
                <a:cs typeface="Arial" panose="020B0604020202020204" pitchFamily="34" charset="0"/>
              </a:defRPr>
            </a:lvl1pPr>
          </a:lstStyle>
          <a:p>
            <a:pPr>
              <a:defRPr/>
            </a:pPr>
            <a:fld id="{EC6734C6-C6EC-4D49-A5B7-256A1909F8C6}" type="slidenum">
              <a:rPr lang="en-US" smtClean="0"/>
              <a:pPr>
                <a:defRPr/>
              </a:pPr>
              <a:t>‹#›</a:t>
            </a:fld>
            <a:endParaRPr lang="en-US"/>
          </a:p>
        </p:txBody>
      </p:sp>
      <p:sp>
        <p:nvSpPr>
          <p:cNvPr id="10" name="Rectangle 9">
            <a:extLst>
              <a:ext uri="{FF2B5EF4-FFF2-40B4-BE49-F238E27FC236}">
                <a16:creationId xmlns:a16="http://schemas.microsoft.com/office/drawing/2014/main" id="{697BBB59-9F7F-44AF-89A7-5C70CDCF555C}"/>
              </a:ext>
            </a:extLst>
          </p:cNvPr>
          <p:cNvSpPr/>
          <p:nvPr/>
        </p:nvSpPr>
        <p:spPr>
          <a:xfrm>
            <a:off x="268761" y="9147502"/>
            <a:ext cx="3200400" cy="246221"/>
          </a:xfrm>
          <a:prstGeom prst="rect">
            <a:avLst/>
          </a:prstGeom>
        </p:spPr>
        <p:txBody>
          <a:bodyPr wrap="square">
            <a:spAutoFit/>
          </a:bodyPr>
          <a:lstStyle/>
          <a:p>
            <a:r>
              <a:rPr lang="en-US" sz="1000" b="1" kern="1200" spc="-20" baseline="0">
                <a:solidFill>
                  <a:schemeClr val="tx1"/>
                </a:solidFill>
                <a:latin typeface="+mn-lt"/>
                <a:ea typeface="+mn-ea"/>
                <a:cs typeface="Arial" panose="020B0604020202020204" pitchFamily="34" charset="0"/>
              </a:rPr>
              <a:t>© 2026 Technomic, Inc.</a:t>
            </a:r>
          </a:p>
        </p:txBody>
      </p:sp>
      <p:sp>
        <p:nvSpPr>
          <p:cNvPr id="11" name="Footer Placeholder 1">
            <a:extLst>
              <a:ext uri="{FF2B5EF4-FFF2-40B4-BE49-F238E27FC236}">
                <a16:creationId xmlns:a16="http://schemas.microsoft.com/office/drawing/2014/main" id="{ADCC5946-625F-4F90-9849-EAC36DC1BF5D}"/>
              </a:ext>
            </a:extLst>
          </p:cNvPr>
          <p:cNvSpPr>
            <a:spLocks noGrp="1"/>
          </p:cNvSpPr>
          <p:nvPr>
            <p:ph type="ftr" sz="quarter" idx="3"/>
          </p:nvPr>
        </p:nvSpPr>
        <p:spPr>
          <a:xfrm>
            <a:off x="365125" y="8650182"/>
            <a:ext cx="4297680" cy="511175"/>
          </a:xfrm>
          <a:prstGeom prst="rect">
            <a:avLst/>
          </a:prstGeom>
        </p:spPr>
        <p:txBody>
          <a:bodyPr vert="horz" lIns="0" tIns="45720" rIns="0" bIns="45720" rtlCol="0" anchor="b"/>
          <a:lstStyle>
            <a:lvl1pPr algn="l">
              <a:defRPr sz="800">
                <a:solidFill>
                  <a:schemeClr val="tx1"/>
                </a:solidFill>
                <a:latin typeface="+mn-lt"/>
              </a:defRPr>
            </a:lvl1pPr>
          </a:lstStyle>
          <a:p>
            <a:endParaRPr lang="en-US"/>
          </a:p>
        </p:txBody>
      </p:sp>
    </p:spTree>
    <p:custDataLst>
      <p:tags r:id="rId9"/>
    </p:custDataLst>
    <p:extLst>
      <p:ext uri="{BB962C8B-B14F-4D97-AF65-F5344CB8AC3E}">
        <p14:creationId xmlns:p14="http://schemas.microsoft.com/office/powerpoint/2010/main" val="2166432605"/>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3" r:id="rId6"/>
    <p:sldLayoutId id="2147483792" r:id="rId7"/>
  </p:sldLayoutIdLst>
  <p:txStyles>
    <p:titleStyle>
      <a:lvl1pPr algn="l" defTabSz="965200" rtl="0" eaLnBrk="1" fontAlgn="base" hangingPunct="1">
        <a:spcBef>
          <a:spcPct val="0"/>
        </a:spcBef>
        <a:spcAft>
          <a:spcPct val="0"/>
        </a:spcAft>
        <a:defRPr sz="4400" b="1" kern="1200" spc="0" baseline="0">
          <a:solidFill>
            <a:schemeClr val="tx1"/>
          </a:solidFill>
          <a:latin typeface="+mj-lt"/>
          <a:ea typeface="ＭＳ Ｐゴシック" pitchFamily="127" charset="-128"/>
          <a:cs typeface="ＭＳ Ｐゴシック" pitchFamily="127" charset="-128"/>
        </a:defRPr>
      </a:lvl1pPr>
      <a:lvl2pPr algn="l" defTabSz="965200" rtl="0" eaLnBrk="1" fontAlgn="base" hangingPunct="1">
        <a:spcBef>
          <a:spcPct val="0"/>
        </a:spcBef>
        <a:spcAft>
          <a:spcPct val="0"/>
        </a:spcAft>
        <a:defRPr sz="3800">
          <a:solidFill>
            <a:schemeClr val="tx1"/>
          </a:solidFill>
          <a:latin typeface="Rockwell" pitchFamily="127" charset="0"/>
          <a:ea typeface="ＭＳ Ｐゴシック" pitchFamily="127" charset="-128"/>
          <a:cs typeface="ＭＳ Ｐゴシック" pitchFamily="127" charset="-128"/>
        </a:defRPr>
      </a:lvl2pPr>
      <a:lvl3pPr algn="l" defTabSz="965200" rtl="0" eaLnBrk="1" fontAlgn="base" hangingPunct="1">
        <a:spcBef>
          <a:spcPct val="0"/>
        </a:spcBef>
        <a:spcAft>
          <a:spcPct val="0"/>
        </a:spcAft>
        <a:defRPr sz="3800">
          <a:solidFill>
            <a:schemeClr val="tx1"/>
          </a:solidFill>
          <a:latin typeface="Rockwell" pitchFamily="127" charset="0"/>
          <a:ea typeface="ＭＳ Ｐゴシック" pitchFamily="127" charset="-128"/>
          <a:cs typeface="ＭＳ Ｐゴシック" pitchFamily="127" charset="-128"/>
        </a:defRPr>
      </a:lvl3pPr>
      <a:lvl4pPr algn="l" defTabSz="965200" rtl="0" eaLnBrk="1" fontAlgn="base" hangingPunct="1">
        <a:spcBef>
          <a:spcPct val="0"/>
        </a:spcBef>
        <a:spcAft>
          <a:spcPct val="0"/>
        </a:spcAft>
        <a:defRPr sz="3800">
          <a:solidFill>
            <a:schemeClr val="tx1"/>
          </a:solidFill>
          <a:latin typeface="Rockwell" pitchFamily="127" charset="0"/>
          <a:ea typeface="ＭＳ Ｐゴシック" pitchFamily="127" charset="-128"/>
          <a:cs typeface="ＭＳ Ｐゴシック" pitchFamily="127" charset="-128"/>
        </a:defRPr>
      </a:lvl4pPr>
      <a:lvl5pPr algn="l" defTabSz="965200" rtl="0" eaLnBrk="1" fontAlgn="base" hangingPunct="1">
        <a:spcBef>
          <a:spcPct val="0"/>
        </a:spcBef>
        <a:spcAft>
          <a:spcPct val="0"/>
        </a:spcAft>
        <a:defRPr sz="3800">
          <a:solidFill>
            <a:schemeClr val="tx1"/>
          </a:solidFill>
          <a:latin typeface="Rockwell" pitchFamily="127" charset="0"/>
          <a:ea typeface="ＭＳ Ｐゴシック" pitchFamily="127" charset="-128"/>
          <a:cs typeface="ＭＳ Ｐゴシック" pitchFamily="127" charset="-128"/>
        </a:defRPr>
      </a:lvl5pPr>
      <a:lvl6pPr marL="457200" algn="l" defTabSz="965200" rtl="0" eaLnBrk="1" fontAlgn="base" hangingPunct="1">
        <a:spcBef>
          <a:spcPct val="0"/>
        </a:spcBef>
        <a:spcAft>
          <a:spcPct val="0"/>
        </a:spcAft>
        <a:defRPr sz="3800">
          <a:solidFill>
            <a:schemeClr val="tx1"/>
          </a:solidFill>
          <a:latin typeface="Rockwell" pitchFamily="127" charset="0"/>
          <a:ea typeface="ＭＳ Ｐゴシック" pitchFamily="127" charset="-128"/>
          <a:cs typeface="ＭＳ Ｐゴシック" pitchFamily="127" charset="-128"/>
        </a:defRPr>
      </a:lvl6pPr>
      <a:lvl7pPr marL="914400" algn="l" defTabSz="965200" rtl="0" eaLnBrk="1" fontAlgn="base" hangingPunct="1">
        <a:spcBef>
          <a:spcPct val="0"/>
        </a:spcBef>
        <a:spcAft>
          <a:spcPct val="0"/>
        </a:spcAft>
        <a:defRPr sz="3800">
          <a:solidFill>
            <a:schemeClr val="tx1"/>
          </a:solidFill>
          <a:latin typeface="Rockwell" pitchFamily="127" charset="0"/>
          <a:ea typeface="ＭＳ Ｐゴシック" pitchFamily="127" charset="-128"/>
          <a:cs typeface="ＭＳ Ｐゴシック" pitchFamily="127" charset="-128"/>
        </a:defRPr>
      </a:lvl7pPr>
      <a:lvl8pPr marL="1371600" algn="l" defTabSz="965200" rtl="0" eaLnBrk="1" fontAlgn="base" hangingPunct="1">
        <a:spcBef>
          <a:spcPct val="0"/>
        </a:spcBef>
        <a:spcAft>
          <a:spcPct val="0"/>
        </a:spcAft>
        <a:defRPr sz="3800">
          <a:solidFill>
            <a:schemeClr val="tx1"/>
          </a:solidFill>
          <a:latin typeface="Rockwell" pitchFamily="127" charset="0"/>
          <a:ea typeface="ＭＳ Ｐゴシック" pitchFamily="127" charset="-128"/>
          <a:cs typeface="ＭＳ Ｐゴシック" pitchFamily="127" charset="-128"/>
        </a:defRPr>
      </a:lvl8pPr>
      <a:lvl9pPr marL="1828800" algn="l" defTabSz="965200" rtl="0" eaLnBrk="1" fontAlgn="base" hangingPunct="1">
        <a:spcBef>
          <a:spcPct val="0"/>
        </a:spcBef>
        <a:spcAft>
          <a:spcPct val="0"/>
        </a:spcAft>
        <a:defRPr sz="3800">
          <a:solidFill>
            <a:schemeClr val="tx1"/>
          </a:solidFill>
          <a:latin typeface="Rockwell" pitchFamily="127" charset="0"/>
          <a:ea typeface="ＭＳ Ｐゴシック" pitchFamily="127" charset="-128"/>
          <a:cs typeface="ＭＳ Ｐゴシック" pitchFamily="127" charset="-128"/>
        </a:defRPr>
      </a:lvl9pPr>
    </p:titleStyle>
    <p:bodyStyle>
      <a:lvl1pPr marL="0" indent="0" algn="l" defTabSz="965200" rtl="0" eaLnBrk="1" fontAlgn="base" hangingPunct="1">
        <a:spcBef>
          <a:spcPts val="0"/>
        </a:spcBef>
        <a:spcAft>
          <a:spcPts val="600"/>
        </a:spcAft>
        <a:buFontTx/>
        <a:buNone/>
        <a:defRPr sz="1400" b="1" kern="1200" spc="0" baseline="0">
          <a:solidFill>
            <a:schemeClr val="tx1"/>
          </a:solidFill>
          <a:latin typeface="+mn-lt"/>
          <a:ea typeface="ＭＳ Ｐゴシック" pitchFamily="127" charset="-128"/>
          <a:cs typeface="ＭＳ Ｐゴシック" pitchFamily="127" charset="-128"/>
        </a:defRPr>
      </a:lvl1pPr>
      <a:lvl2pPr marL="0" indent="0" algn="l" defTabSz="965200" rtl="0" eaLnBrk="1" fontAlgn="base" hangingPunct="1">
        <a:spcBef>
          <a:spcPts val="0"/>
        </a:spcBef>
        <a:spcAft>
          <a:spcPts val="600"/>
        </a:spcAft>
        <a:buFont typeface="Arial" panose="020B0604020202020204" pitchFamily="34" charset="0"/>
        <a:buNone/>
        <a:defRPr sz="1050" kern="1200" spc="0" baseline="0">
          <a:solidFill>
            <a:schemeClr val="tx1"/>
          </a:solidFill>
          <a:latin typeface="+mn-lt"/>
          <a:ea typeface="ＭＳ Ｐゴシック" pitchFamily="127" charset="-128"/>
          <a:cs typeface="+mn-cs"/>
        </a:defRPr>
      </a:lvl2pPr>
      <a:lvl3pPr marL="346075" indent="-130175" algn="l" defTabSz="965200" rtl="0" eaLnBrk="1" fontAlgn="base" hangingPunct="1">
        <a:spcBef>
          <a:spcPts val="0"/>
        </a:spcBef>
        <a:spcAft>
          <a:spcPts val="600"/>
        </a:spcAft>
        <a:buFont typeface="Arial" panose="020B0604020202020204" pitchFamily="34" charset="0"/>
        <a:buChar char="•"/>
        <a:defRPr sz="1050" kern="1200" spc="0" baseline="0">
          <a:solidFill>
            <a:schemeClr val="tx1"/>
          </a:solidFill>
          <a:latin typeface="+mn-lt"/>
          <a:ea typeface="ＭＳ Ｐゴシック" pitchFamily="127" charset="-128"/>
          <a:cs typeface="+mn-cs"/>
        </a:defRPr>
      </a:lvl3pPr>
      <a:lvl4pPr marL="1690688" indent="-241300" algn="l" defTabSz="965200" rtl="0" eaLnBrk="1" fontAlgn="base" hangingPunct="1">
        <a:spcBef>
          <a:spcPts val="0"/>
        </a:spcBef>
        <a:spcAft>
          <a:spcPts val="600"/>
        </a:spcAft>
        <a:buFont typeface="Arial" pitchFamily="127" charset="0"/>
        <a:buChar char="–"/>
        <a:defRPr sz="1050" kern="1200" spc="0" baseline="0">
          <a:solidFill>
            <a:schemeClr val="tx1"/>
          </a:solidFill>
          <a:latin typeface="+mn-lt"/>
          <a:ea typeface="ＭＳ Ｐゴシック" pitchFamily="127" charset="-128"/>
          <a:cs typeface="+mn-cs"/>
        </a:defRPr>
      </a:lvl4pPr>
      <a:lvl5pPr marL="2174875" indent="-241300" algn="l" defTabSz="965200" rtl="0" eaLnBrk="1" fontAlgn="base" hangingPunct="1">
        <a:spcBef>
          <a:spcPts val="0"/>
        </a:spcBef>
        <a:spcAft>
          <a:spcPts val="600"/>
        </a:spcAft>
        <a:buFont typeface="Arial" pitchFamily="127" charset="0"/>
        <a:buChar char="»"/>
        <a:defRPr sz="1100" kern="1200" spc="0" baseline="0">
          <a:solidFill>
            <a:schemeClr val="tx1"/>
          </a:solidFill>
          <a:latin typeface="+mn-lt"/>
          <a:ea typeface="ＭＳ Ｐゴシック" pitchFamily="127" charset="-128"/>
          <a:cs typeface="+mn-cs"/>
        </a:defRPr>
      </a:lvl5pPr>
      <a:lvl6pPr marL="2658184" indent="-241653" algn="l" defTabSz="96661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1490" indent="-241653" algn="l" defTabSz="96661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4796" indent="-241653" algn="l" defTabSz="96661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08102" indent="-241653" algn="l" defTabSz="966612"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en-US"/>
      </a:defPPr>
      <a:lvl1pPr marL="0" algn="l" defTabSz="966612" rtl="0" eaLnBrk="1" latinLnBrk="0" hangingPunct="1">
        <a:defRPr sz="1900" kern="1200">
          <a:solidFill>
            <a:schemeClr val="tx1"/>
          </a:solidFill>
          <a:latin typeface="+mn-lt"/>
          <a:ea typeface="+mn-ea"/>
          <a:cs typeface="+mn-cs"/>
        </a:defRPr>
      </a:lvl1pPr>
      <a:lvl2pPr marL="483306" algn="l" defTabSz="966612" rtl="0" eaLnBrk="1" latinLnBrk="0" hangingPunct="1">
        <a:defRPr sz="1900" kern="1200">
          <a:solidFill>
            <a:schemeClr val="tx1"/>
          </a:solidFill>
          <a:latin typeface="+mn-lt"/>
          <a:ea typeface="+mn-ea"/>
          <a:cs typeface="+mn-cs"/>
        </a:defRPr>
      </a:lvl2pPr>
      <a:lvl3pPr marL="966612" algn="l" defTabSz="966612" rtl="0" eaLnBrk="1" latinLnBrk="0" hangingPunct="1">
        <a:defRPr sz="1900" kern="1200">
          <a:solidFill>
            <a:schemeClr val="tx1"/>
          </a:solidFill>
          <a:latin typeface="+mn-lt"/>
          <a:ea typeface="+mn-ea"/>
          <a:cs typeface="+mn-cs"/>
        </a:defRPr>
      </a:lvl3pPr>
      <a:lvl4pPr marL="1449918" algn="l" defTabSz="966612" rtl="0" eaLnBrk="1" latinLnBrk="0" hangingPunct="1">
        <a:defRPr sz="1900" kern="1200">
          <a:solidFill>
            <a:schemeClr val="tx1"/>
          </a:solidFill>
          <a:latin typeface="+mn-lt"/>
          <a:ea typeface="+mn-ea"/>
          <a:cs typeface="+mn-cs"/>
        </a:defRPr>
      </a:lvl4pPr>
      <a:lvl5pPr marL="1933224" algn="l" defTabSz="966612" rtl="0" eaLnBrk="1" latinLnBrk="0" hangingPunct="1">
        <a:defRPr sz="1900" kern="1200">
          <a:solidFill>
            <a:schemeClr val="tx1"/>
          </a:solidFill>
          <a:latin typeface="+mn-lt"/>
          <a:ea typeface="+mn-ea"/>
          <a:cs typeface="+mn-cs"/>
        </a:defRPr>
      </a:lvl5pPr>
      <a:lvl6pPr marL="2416531" algn="l" defTabSz="966612" rtl="0" eaLnBrk="1" latinLnBrk="0" hangingPunct="1">
        <a:defRPr sz="1900" kern="1200">
          <a:solidFill>
            <a:schemeClr val="tx1"/>
          </a:solidFill>
          <a:latin typeface="+mn-lt"/>
          <a:ea typeface="+mn-ea"/>
          <a:cs typeface="+mn-cs"/>
        </a:defRPr>
      </a:lvl6pPr>
      <a:lvl7pPr marL="2899837" algn="l" defTabSz="966612" rtl="0" eaLnBrk="1" latinLnBrk="0" hangingPunct="1">
        <a:defRPr sz="1900" kern="1200">
          <a:solidFill>
            <a:schemeClr val="tx1"/>
          </a:solidFill>
          <a:latin typeface="+mn-lt"/>
          <a:ea typeface="+mn-ea"/>
          <a:cs typeface="+mn-cs"/>
        </a:defRPr>
      </a:lvl7pPr>
      <a:lvl8pPr marL="3383143" algn="l" defTabSz="966612" rtl="0" eaLnBrk="1" latinLnBrk="0" hangingPunct="1">
        <a:defRPr sz="1900" kern="1200">
          <a:solidFill>
            <a:schemeClr val="tx1"/>
          </a:solidFill>
          <a:latin typeface="+mn-lt"/>
          <a:ea typeface="+mn-ea"/>
          <a:cs typeface="+mn-cs"/>
        </a:defRPr>
      </a:lvl8pPr>
      <a:lvl9pPr marL="3866449" algn="l" defTabSz="966612"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24">
          <p15:clr>
            <a:srgbClr val="F26B43"/>
          </p15:clr>
        </p15:guide>
        <p15:guide id="2" pos="230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s://www.foodservicedirector.com/hospital-healthcare/morrison-healthcare-s-new-pediatric-dining-program-is-all-about-comfort-and-joy" TargetMode="External"/><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everyday.sodexo.com/images/phone_big.png" TargetMode="External"/><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6E633-00DA-A92D-7175-C322F3FA393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1D6BA06-8851-7884-9AD8-D65729C4D42B}"/>
              </a:ext>
            </a:extLst>
          </p:cNvPr>
          <p:cNvSpPr>
            <a:spLocks noGrp="1"/>
          </p:cNvSpPr>
          <p:nvPr>
            <p:ph type="title"/>
          </p:nvPr>
        </p:nvSpPr>
        <p:spPr>
          <a:xfrm>
            <a:off x="531492" y="3720480"/>
            <a:ext cx="6351795" cy="1512168"/>
          </a:xfrm>
        </p:spPr>
        <p:txBody>
          <a:bodyPr/>
          <a:lstStyle/>
          <a:p>
            <a:r>
              <a:rPr lang="en-US" dirty="0"/>
              <a:t>Seasoned With Care: </a:t>
            </a:r>
            <a:br>
              <a:rPr lang="en-US" dirty="0"/>
            </a:br>
            <a:r>
              <a:rPr lang="en-US" dirty="0"/>
              <a:t>How Empathy Transforms Foodservice</a:t>
            </a:r>
          </a:p>
        </p:txBody>
      </p:sp>
      <p:sp>
        <p:nvSpPr>
          <p:cNvPr id="10" name="Text Placeholder 9">
            <a:extLst>
              <a:ext uri="{FF2B5EF4-FFF2-40B4-BE49-F238E27FC236}">
                <a16:creationId xmlns:a16="http://schemas.microsoft.com/office/drawing/2014/main" id="{1E8C4F52-A953-D11B-93D8-0BC6041260DC}"/>
              </a:ext>
            </a:extLst>
          </p:cNvPr>
          <p:cNvSpPr>
            <a:spLocks noGrp="1"/>
          </p:cNvSpPr>
          <p:nvPr>
            <p:ph type="body" sz="quarter" idx="11"/>
          </p:nvPr>
        </p:nvSpPr>
        <p:spPr>
          <a:xfrm>
            <a:off x="531492" y="5897963"/>
            <a:ext cx="6351796" cy="1963979"/>
          </a:xfrm>
        </p:spPr>
        <p:txBody>
          <a:bodyPr lIns="365760" rIns="365760"/>
          <a:lstStyle/>
          <a:p>
            <a:r>
              <a:rPr lang="en-US" dirty="0"/>
              <a:t>In today's competitive foodservice landscape in which consumer traffic is slumping but desire to enjoy foodservice remains,  connecting with consumers requires more than food quality and service speed. Leading commercial and noncommercial operators are discovering that empathy—the ability to understand and respond to the kind of day a customer is having—has become a critical differentiator in creating meaningful dining experiences. This whitepaper explores how empathy-driven operations are transforming the foodservice industry and how manufacturers can support these efforts.</a:t>
            </a:r>
          </a:p>
        </p:txBody>
      </p:sp>
      <p:sp>
        <p:nvSpPr>
          <p:cNvPr id="7" name="Text Placeholder 6">
            <a:extLst>
              <a:ext uri="{FF2B5EF4-FFF2-40B4-BE49-F238E27FC236}">
                <a16:creationId xmlns:a16="http://schemas.microsoft.com/office/drawing/2014/main" id="{A472DF7F-A6D7-9CF0-7102-DD61D8C02787}"/>
              </a:ext>
            </a:extLst>
          </p:cNvPr>
          <p:cNvSpPr>
            <a:spLocks noGrp="1"/>
          </p:cNvSpPr>
          <p:nvPr>
            <p:ph type="body" sz="quarter" idx="13"/>
          </p:nvPr>
        </p:nvSpPr>
        <p:spPr>
          <a:xfrm>
            <a:off x="531492" y="5473461"/>
            <a:ext cx="6351795" cy="424501"/>
          </a:xfrm>
        </p:spPr>
        <p:txBody>
          <a:bodyPr/>
          <a:lstStyle/>
          <a:p>
            <a:r>
              <a:rPr lang="en-US" dirty="0"/>
              <a:t>By Kathryn Fenner, Senior Principal</a:t>
            </a:r>
          </a:p>
        </p:txBody>
      </p:sp>
      <p:sp>
        <p:nvSpPr>
          <p:cNvPr id="4" name="Text Placeholder 3">
            <a:extLst>
              <a:ext uri="{FF2B5EF4-FFF2-40B4-BE49-F238E27FC236}">
                <a16:creationId xmlns:a16="http://schemas.microsoft.com/office/drawing/2014/main" id="{5D38D512-957B-D81B-50F0-655FA42D90AE}"/>
              </a:ext>
            </a:extLst>
          </p:cNvPr>
          <p:cNvSpPr>
            <a:spLocks noGrp="1"/>
          </p:cNvSpPr>
          <p:nvPr>
            <p:ph type="body" sz="quarter" idx="14"/>
          </p:nvPr>
        </p:nvSpPr>
        <p:spPr>
          <a:xfrm>
            <a:off x="531491" y="8481537"/>
            <a:ext cx="3693037" cy="755325"/>
          </a:xfrm>
        </p:spPr>
        <p:txBody>
          <a:bodyPr/>
          <a:lstStyle/>
          <a:p>
            <a:r>
              <a:rPr lang="en-US"/>
              <a:t>This report and its contents are approved for republishing and sharing in part or in full with appropriate citation and sourcing to Technomic</a:t>
            </a:r>
          </a:p>
        </p:txBody>
      </p:sp>
      <p:pic>
        <p:nvPicPr>
          <p:cNvPr id="16" name="Picture Placeholder 15">
            <a:extLst>
              <a:ext uri="{FF2B5EF4-FFF2-40B4-BE49-F238E27FC236}">
                <a16:creationId xmlns:a16="http://schemas.microsoft.com/office/drawing/2014/main" id="{4F1C44C0-82C1-7FD8-A970-B1805B12A456}"/>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14811" b="14811"/>
          <a:stretch>
            <a:fillRect/>
          </a:stretch>
        </p:blipFill>
        <p:spPr bwMode="auto">
          <a:prstGeom prst="rect">
            <a:avLst/>
          </a:prstGeom>
          <a:noFill/>
          <a:ln w="9525">
            <a:noFill/>
            <a:miter lim="800000"/>
            <a:headEnd/>
            <a:tailEnd/>
          </a:ln>
        </p:spPr>
      </p:pic>
      <p:sp>
        <p:nvSpPr>
          <p:cNvPr id="2" name="TextBox 1">
            <a:extLst>
              <a:ext uri="{FF2B5EF4-FFF2-40B4-BE49-F238E27FC236}">
                <a16:creationId xmlns:a16="http://schemas.microsoft.com/office/drawing/2014/main" id="{1B1A02C3-02CB-D494-0FC6-DA2FA8244586}"/>
              </a:ext>
            </a:extLst>
          </p:cNvPr>
          <p:cNvSpPr txBox="1"/>
          <p:nvPr/>
        </p:nvSpPr>
        <p:spPr>
          <a:xfrm>
            <a:off x="493391" y="2940952"/>
            <a:ext cx="1188720" cy="338554"/>
          </a:xfrm>
          <a:prstGeom prst="rect">
            <a:avLst/>
          </a:prstGeom>
          <a:noFill/>
        </p:spPr>
        <p:txBody>
          <a:bodyPr wrap="square" rtlCol="0">
            <a:spAutoFit/>
          </a:bodyPr>
          <a:lstStyle/>
          <a:p>
            <a:pPr algn="r"/>
            <a:r>
              <a:rPr lang="en-US" sz="800">
                <a:latin typeface="+mn-lt"/>
              </a:rPr>
              <a:t>Image Source: </a:t>
            </a:r>
            <a:br>
              <a:rPr lang="en-US" sz="800">
                <a:latin typeface="+mn-lt"/>
              </a:rPr>
            </a:br>
            <a:r>
              <a:rPr lang="en-US" sz="800">
                <a:latin typeface="+mn-lt"/>
              </a:rPr>
              <a:t>Shutterstock</a:t>
            </a:r>
          </a:p>
        </p:txBody>
      </p:sp>
    </p:spTree>
    <p:extLst>
      <p:ext uri="{BB962C8B-B14F-4D97-AF65-F5344CB8AC3E}">
        <p14:creationId xmlns:p14="http://schemas.microsoft.com/office/powerpoint/2010/main" val="3602786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B3AE5-C1BB-65DC-2FBF-8EE04D86C7C4}"/>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5CE8AAD4-AC0A-DFDD-3F16-17BBFB6B819A}"/>
              </a:ext>
            </a:extLst>
          </p:cNvPr>
          <p:cNvSpPr>
            <a:spLocks noGrp="1"/>
          </p:cNvSpPr>
          <p:nvPr>
            <p:ph type="sldNum" sz="quarter" idx="4"/>
          </p:nvPr>
        </p:nvSpPr>
        <p:spPr>
          <a:xfrm>
            <a:off x="5241925" y="8899525"/>
            <a:ext cx="1708150" cy="511175"/>
          </a:xfrm>
        </p:spPr>
        <p:txBody>
          <a:bodyPr/>
          <a:lstStyle/>
          <a:p>
            <a:fld id="{EC6734C6-C6EC-4D49-A5B7-256A1909F8C6}" type="slidenum">
              <a:rPr lang="en-US" smtClean="0"/>
              <a:pPr/>
              <a:t>2</a:t>
            </a:fld>
            <a:endParaRPr lang="en-US"/>
          </a:p>
        </p:txBody>
      </p:sp>
      <p:sp>
        <p:nvSpPr>
          <p:cNvPr id="2" name="Content Placeholder 1">
            <a:extLst>
              <a:ext uri="{FF2B5EF4-FFF2-40B4-BE49-F238E27FC236}">
                <a16:creationId xmlns:a16="http://schemas.microsoft.com/office/drawing/2014/main" id="{E75F4069-C2B5-9FB4-917A-C4DA1966042A}"/>
              </a:ext>
            </a:extLst>
          </p:cNvPr>
          <p:cNvSpPr>
            <a:spLocks noGrp="1"/>
          </p:cNvSpPr>
          <p:nvPr>
            <p:ph idx="1"/>
          </p:nvPr>
        </p:nvSpPr>
        <p:spPr>
          <a:xfrm>
            <a:off x="365125" y="439738"/>
            <a:ext cx="6584950" cy="8345916"/>
          </a:xfrm>
        </p:spPr>
        <p:txBody>
          <a:bodyPr/>
          <a:lstStyle/>
          <a:p>
            <a:r>
              <a:rPr lang="en-US" dirty="0"/>
              <a:t>What Empathy Means in the Foodservice Space</a:t>
            </a:r>
          </a:p>
          <a:p>
            <a:pPr lvl="1"/>
            <a:r>
              <a:rPr lang="en-US" dirty="0"/>
              <a:t>Empathy in foodservice operations means </a:t>
            </a:r>
            <a:r>
              <a:rPr lang="en-US" b="1" dirty="0"/>
              <a:t>recognizing that every customer or guest arrives with a unique emotional state, set of needs and expectations shaped by their daily experiences</a:t>
            </a:r>
            <a:r>
              <a:rPr lang="en-US" dirty="0"/>
              <a:t>. For example, a hospital visitor facing a family health crisis requires a fundamentally different experience than a healthcare employee seeking a mid-shift respite from work pressures. A homesick college student has different needs than the group of friends looking to make someone’s birthday extra special.</a:t>
            </a:r>
          </a:p>
          <a:p>
            <a:pPr lvl="1"/>
            <a:r>
              <a:rPr lang="en-US" dirty="0"/>
              <a:t>Being able to respond to those consumer needs through the foodservice offering (including service and menu) is critical to providing consumer value away from home. It’s what transforms something transactional into something memorable.</a:t>
            </a:r>
          </a:p>
          <a:p>
            <a:pPr lvl="1"/>
            <a:endParaRPr lang="en-US" dirty="0"/>
          </a:p>
          <a:p>
            <a:r>
              <a:rPr lang="en-US" dirty="0"/>
              <a:t>Empathy in Action</a:t>
            </a:r>
          </a:p>
          <a:p>
            <a:pPr lvl="1"/>
            <a:r>
              <a:rPr lang="en-US" dirty="0"/>
              <a:t>Noncommercial operators are leading the way in prioritizing operational empathy. It makes sense, given the critical role these segments play in consumers lives. Noncommercial foodservice operations are embedded in the places where people spend the majority of their time—schools, workplaces and healthcare facilities. Noncommercial foodservice makes nutritious food accessible when and where people need it most. But they have an opportunity to provide more than simple nutrition. And the practice is growing in noncommercial. In fact, </a:t>
            </a:r>
            <a:r>
              <a:rPr lang="en-US" b="1" dirty="0"/>
              <a:t>33% of accounts operated by a foodservice management firm (FSM) and 34% of self-operated accounts  plan to focus on training for friendly service and connection in the coming year</a:t>
            </a:r>
            <a:r>
              <a:rPr lang="en-US" dirty="0"/>
              <a:t>.</a:t>
            </a:r>
          </a:p>
          <a:p>
            <a:pPr lvl="1"/>
            <a:r>
              <a:rPr lang="en-US" dirty="0"/>
              <a:t>Let’s look at how empathy plays out in specific noncommercial segments.</a:t>
            </a:r>
          </a:p>
          <a:p>
            <a:pPr lvl="1"/>
            <a:r>
              <a:rPr lang="en-US" b="1" dirty="0">
                <a:solidFill>
                  <a:schemeClr val="accent3"/>
                </a:solidFill>
              </a:rPr>
              <a:t>HEALTHCARE: COMFORT IN CRISIS</a:t>
            </a:r>
          </a:p>
          <a:p>
            <a:pPr lvl="1"/>
            <a:r>
              <a:rPr lang="en-US" dirty="0"/>
              <a:t>Healthcare foodservice represents one of the most empathy-critical environments. Patients, families and staff all experience heightened emotional states—anxiety, grief, exhaustion, relief—that profoundly impact their foodservice needs.</a:t>
            </a:r>
          </a:p>
          <a:p>
            <a:pPr lvl="1"/>
            <a:r>
              <a:rPr lang="en-US" dirty="0"/>
              <a:t>Morrison Healthcare, a Compass Group company, has pioneered approaches to comforting all types of guests through empathetic service delivery. Their programs recognize that:</a:t>
            </a:r>
          </a:p>
          <a:p>
            <a:pPr marL="111125" lvl="1" indent="-111125">
              <a:buClr>
                <a:schemeClr val="tx1"/>
              </a:buClr>
              <a:buFont typeface="Arial" panose="020B0604020202020204" pitchFamily="34" charset="0"/>
              <a:buChar char="•"/>
            </a:pPr>
            <a:r>
              <a:rPr lang="en-US" dirty="0"/>
              <a:t>Patients may be experiencing pain, medication side effects or emotional distress that affects appetite and food preferences</a:t>
            </a:r>
          </a:p>
          <a:p>
            <a:pPr marL="111125" lvl="1" indent="-111125">
              <a:buClr>
                <a:schemeClr val="tx1"/>
              </a:buClr>
              <a:buFont typeface="Arial" panose="020B0604020202020204" pitchFamily="34" charset="0"/>
              <a:buChar char="•"/>
            </a:pPr>
            <a:r>
              <a:rPr lang="en-US" dirty="0"/>
              <a:t>Family members often need quick, convenient options while maintaining vigils or managing crisis situations while others need a more extended break from a difficult situation</a:t>
            </a:r>
          </a:p>
          <a:p>
            <a:pPr marL="111125" lvl="1" indent="-111125">
              <a:buClr>
                <a:schemeClr val="tx1"/>
              </a:buClr>
              <a:buFont typeface="Arial" panose="020B0604020202020204" pitchFamily="34" charset="0"/>
              <a:buChar char="•"/>
            </a:pPr>
            <a:r>
              <a:rPr lang="en-US" dirty="0"/>
              <a:t>Healthcare workers require efficient service that respects their limited break times while providing genuine nourishment and respite</a:t>
            </a:r>
          </a:p>
          <a:p>
            <a:pPr lvl="1">
              <a:buClr>
                <a:schemeClr val="tx1"/>
              </a:buClr>
            </a:pPr>
            <a:endParaRPr lang="en-US" sz="2000" dirty="0"/>
          </a:p>
          <a:p>
            <a:pPr lvl="1"/>
            <a:endParaRPr lang="en-US" dirty="0"/>
          </a:p>
          <a:p>
            <a:pPr lvl="1"/>
            <a:endParaRPr lang="en-US" dirty="0"/>
          </a:p>
          <a:p>
            <a:pPr lvl="1"/>
            <a:endParaRPr lang="en-US" dirty="0"/>
          </a:p>
          <a:p>
            <a:pPr lvl="1"/>
            <a:endParaRPr lang="en-US" dirty="0"/>
          </a:p>
          <a:p>
            <a:pPr lvl="1"/>
            <a:endParaRPr lang="en-US" dirty="0"/>
          </a:p>
          <a:p>
            <a:pPr lvl="1"/>
            <a:br>
              <a:rPr lang="en-US" dirty="0"/>
            </a:br>
            <a:endParaRPr lang="en-US" dirty="0"/>
          </a:p>
          <a:p>
            <a:pPr lvl="1"/>
            <a:r>
              <a:rPr lang="en-US" dirty="0"/>
              <a:t>So, what does empathetic healthcare foodservice mean in this instance? It adapts to these realities through flexible meal timing, comfort food options and friendly service approaches that acknowledge the emotional weight of the healthcare environment.</a:t>
            </a:r>
          </a:p>
          <a:p>
            <a:pPr lvl="1"/>
            <a:r>
              <a:rPr lang="en-US" dirty="0"/>
              <a:t>An example of this is Morrison’s themed snack and celebration carts, like the hot chocolate cart pictured below.  The Hug in a Mug cart provides a moment of fun for pediatric patients going through a difficult time, allowing them to customize their own mug of hot chocolate with a variety of toppings</a:t>
            </a:r>
          </a:p>
        </p:txBody>
      </p:sp>
      <p:sp>
        <p:nvSpPr>
          <p:cNvPr id="7" name="TextBox 6">
            <a:extLst>
              <a:ext uri="{FF2B5EF4-FFF2-40B4-BE49-F238E27FC236}">
                <a16:creationId xmlns:a16="http://schemas.microsoft.com/office/drawing/2014/main" id="{8506665E-1B68-C135-0E50-5885774F37BE}"/>
              </a:ext>
            </a:extLst>
          </p:cNvPr>
          <p:cNvSpPr txBox="1"/>
          <p:nvPr/>
        </p:nvSpPr>
        <p:spPr>
          <a:xfrm>
            <a:off x="5072938" y="1539179"/>
            <a:ext cx="2011680" cy="1737360"/>
          </a:xfrm>
          <a:prstGeom prst="roundRect">
            <a:avLst/>
          </a:prstGeom>
          <a:solidFill>
            <a:schemeClr val="accent2"/>
          </a:solidFill>
        </p:spPr>
        <p:txBody>
          <a:bodyPr wrap="square" lIns="45720" rIns="45720">
            <a:spAutoFit/>
          </a:bodyPr>
          <a:lstStyle/>
          <a:p>
            <a:r>
              <a:rPr lang="en-US" sz="1200" b="1">
                <a:solidFill>
                  <a:schemeClr val="bg1"/>
                </a:solidFill>
                <a:latin typeface="+mj-lt"/>
              </a:rPr>
              <a:t>Empathy is about recognizing the human being behind every order, understanding their emotional state, anticipating their needs and creating moments that matter. </a:t>
            </a:r>
          </a:p>
        </p:txBody>
      </p:sp>
      <p:grpSp>
        <p:nvGrpSpPr>
          <p:cNvPr id="5" name="Group 4">
            <a:extLst>
              <a:ext uri="{FF2B5EF4-FFF2-40B4-BE49-F238E27FC236}">
                <a16:creationId xmlns:a16="http://schemas.microsoft.com/office/drawing/2014/main" id="{03B2D921-8230-E110-415A-1362A4CAAE9F}"/>
              </a:ext>
            </a:extLst>
          </p:cNvPr>
          <p:cNvGrpSpPr/>
          <p:nvPr/>
        </p:nvGrpSpPr>
        <p:grpSpPr>
          <a:xfrm>
            <a:off x="5072938" y="7006187"/>
            <a:ext cx="2242261" cy="2066974"/>
            <a:chOff x="5072938" y="6929987"/>
            <a:chExt cx="2242261" cy="2066974"/>
          </a:xfrm>
        </p:grpSpPr>
        <p:pic>
          <p:nvPicPr>
            <p:cNvPr id="15" name="Picture 14">
              <a:extLst>
                <a:ext uri="{FF2B5EF4-FFF2-40B4-BE49-F238E27FC236}">
                  <a16:creationId xmlns:a16="http://schemas.microsoft.com/office/drawing/2014/main" id="{62A50013-1824-3B3A-0773-B364B9FAEA05}"/>
                </a:ext>
              </a:extLst>
            </p:cNvPr>
            <p:cNvPicPr>
              <a:picLocks noChangeAspect="1"/>
            </p:cNvPicPr>
            <p:nvPr/>
          </p:nvPicPr>
          <p:blipFill>
            <a:blip r:embed="rId2">
              <a:extLst>
                <a:ext uri="{28A0092B-C50C-407E-A947-70E740481C1C}">
                  <a14:useLocalDpi xmlns:a14="http://schemas.microsoft.com/office/drawing/2010/main" val="0"/>
                </a:ext>
              </a:extLst>
            </a:blip>
            <a:srcRect l="21161" t="3826" r="6394" b="5863"/>
            <a:stretch>
              <a:fillRect/>
            </a:stretch>
          </p:blipFill>
          <p:spPr>
            <a:xfrm>
              <a:off x="5072938" y="6929987"/>
              <a:ext cx="2242261" cy="1868479"/>
            </a:xfrm>
            <a:prstGeom prst="rect">
              <a:avLst/>
            </a:prstGeom>
          </p:spPr>
        </p:pic>
        <p:sp>
          <p:nvSpPr>
            <p:cNvPr id="4" name="TextBox 3">
              <a:extLst>
                <a:ext uri="{FF2B5EF4-FFF2-40B4-BE49-F238E27FC236}">
                  <a16:creationId xmlns:a16="http://schemas.microsoft.com/office/drawing/2014/main" id="{50A90B8A-2BE2-EBB2-8069-5251B9490E1D}"/>
                </a:ext>
              </a:extLst>
            </p:cNvPr>
            <p:cNvSpPr txBox="1"/>
            <p:nvPr/>
          </p:nvSpPr>
          <p:spPr>
            <a:xfrm>
              <a:off x="5128260" y="8873850"/>
              <a:ext cx="2011680" cy="123111"/>
            </a:xfrm>
            <a:prstGeom prst="rect">
              <a:avLst/>
            </a:prstGeom>
            <a:noFill/>
          </p:spPr>
          <p:txBody>
            <a:bodyPr wrap="square" lIns="0" tIns="0" rIns="0" bIns="0">
              <a:spAutoFit/>
            </a:bodyPr>
            <a:lstStyle/>
            <a:p>
              <a:r>
                <a:rPr lang="en-US" sz="800"/>
                <a:t>Image Source: </a:t>
              </a:r>
              <a:r>
                <a:rPr lang="en-US" sz="800">
                  <a:hlinkClick r:id="rId3"/>
                </a:rPr>
                <a:t>Foodservice Director</a:t>
              </a:r>
              <a:endParaRPr lang="en-US" sz="800"/>
            </a:p>
          </p:txBody>
        </p:sp>
      </p:grpSp>
    </p:spTree>
    <p:extLst>
      <p:ext uri="{BB962C8B-B14F-4D97-AF65-F5344CB8AC3E}">
        <p14:creationId xmlns:p14="http://schemas.microsoft.com/office/powerpoint/2010/main" val="3959885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37939-8527-535B-24A2-88FAA8BC2EE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5E2CEAC-E430-724B-1CC5-3EF52BE01E01}"/>
              </a:ext>
            </a:extLst>
          </p:cNvPr>
          <p:cNvSpPr>
            <a:spLocks noGrp="1"/>
          </p:cNvSpPr>
          <p:nvPr>
            <p:ph idx="1"/>
          </p:nvPr>
        </p:nvSpPr>
        <p:spPr>
          <a:xfrm>
            <a:off x="365125" y="439843"/>
            <a:ext cx="6584950" cy="8240518"/>
          </a:xfrm>
        </p:spPr>
        <p:txBody>
          <a:bodyPr/>
          <a:lstStyle/>
          <a:p>
            <a:pPr lvl="1"/>
            <a:r>
              <a:rPr lang="en-US" b="1" cap="all" dirty="0">
                <a:solidFill>
                  <a:schemeClr val="accent3"/>
                </a:solidFill>
              </a:rPr>
              <a:t>Education: Supporting Student Success</a:t>
            </a:r>
          </a:p>
          <a:p>
            <a:pPr lvl="1"/>
            <a:r>
              <a:rPr lang="en-US" dirty="0"/>
              <a:t>In educational settings, empathy manifests differently across the academic calendar and student lifecycle. At the primary school level (K-12), it may be understanding a student's apprehension about trying an unfamiliar food, treating a food allergy as an opportunity for inclusion in the menu so a student doesn’t feel singled out or even recognizing and assisting with food insecurity where it exists.  </a:t>
            </a:r>
          </a:p>
          <a:p>
            <a:pPr lvl="1"/>
            <a:r>
              <a:rPr lang="en-US" dirty="0"/>
              <a:t>At colleges and universities, a first-year student navigating homesickness requires different support than a senior celebrating completion of final exams or a graduate student balancing coursework with family responsibilities.</a:t>
            </a:r>
          </a:p>
          <a:p>
            <a:pPr lvl="1"/>
            <a:r>
              <a:rPr lang="en-US" dirty="0"/>
              <a:t>Noncommercial operators have found many ways to serve customers facing these varied scenarios.</a:t>
            </a:r>
          </a:p>
          <a:p>
            <a:pPr marL="111125" lvl="1" indent="-111125">
              <a:buFont typeface="Arial" panose="020B0604020202020204" pitchFamily="34" charset="0"/>
              <a:buChar char="•"/>
            </a:pPr>
            <a:r>
              <a:rPr lang="en-US" dirty="0"/>
              <a:t>Operators create spaces and experiences that combat loneliness and build community. For example, Aramark Collegiate Hospitality partnered with Frank’s </a:t>
            </a:r>
            <a:r>
              <a:rPr lang="en-US" dirty="0" err="1"/>
              <a:t>RedHot</a:t>
            </a:r>
            <a:r>
              <a:rPr lang="en-US" dirty="0"/>
              <a:t> at the University of South Carolina to throw a tailgate party for students that included swag and a scavenger hunt to encourage interaction. And the dining halls featured three different Frank’s </a:t>
            </a:r>
            <a:r>
              <a:rPr lang="en-US" dirty="0" err="1"/>
              <a:t>RedHot</a:t>
            </a:r>
            <a:r>
              <a:rPr lang="en-US" dirty="0"/>
              <a:t> sauces, allowing students to personalize their food.</a:t>
            </a:r>
          </a:p>
          <a:p>
            <a:pPr marL="111125" lvl="1" indent="-111125">
              <a:buFont typeface="Arial" panose="020B0604020202020204" pitchFamily="34" charset="0"/>
              <a:buChar char="•"/>
            </a:pPr>
            <a:r>
              <a:rPr lang="en-US" dirty="0"/>
              <a:t>Operators find ways to help students celebrate diversity.  Chartwell’s hosted</a:t>
            </a:r>
            <a:br>
              <a:rPr lang="en-US" dirty="0"/>
            </a:br>
            <a:endParaRPr lang="en-US" dirty="0"/>
          </a:p>
          <a:p>
            <a:pPr marL="111125" lvl="1" indent="-111125">
              <a:buFont typeface="Arial" panose="020B0604020202020204" pitchFamily="34" charset="0"/>
              <a:buChar char="•"/>
            </a:pPr>
            <a:endParaRPr lang="en-US" dirty="0"/>
          </a:p>
          <a:p>
            <a:pPr marL="111125" lvl="1" indent="-111125">
              <a:buFont typeface="Arial" panose="020B0604020202020204" pitchFamily="34" charset="0"/>
              <a:buChar char="•"/>
            </a:pPr>
            <a:endParaRPr lang="en-US" dirty="0"/>
          </a:p>
          <a:p>
            <a:pPr marL="111125" lvl="1" indent="-111125">
              <a:buFont typeface="Arial" panose="020B0604020202020204" pitchFamily="34" charset="0"/>
              <a:buChar char="•"/>
            </a:pPr>
            <a:endParaRPr lang="en-US" dirty="0"/>
          </a:p>
          <a:p>
            <a:pPr marL="111125" lvl="1" indent="-111125">
              <a:buFont typeface="Arial" panose="020B0604020202020204" pitchFamily="34" charset="0"/>
              <a:buChar char="•"/>
            </a:pPr>
            <a:endParaRPr lang="en-US" dirty="0"/>
          </a:p>
          <a:p>
            <a:pPr marL="111125" lvl="1" indent="-111125">
              <a:buFont typeface="Arial" panose="020B0604020202020204" pitchFamily="34" charset="0"/>
              <a:buChar char="•"/>
            </a:pPr>
            <a:endParaRPr lang="en-US" dirty="0"/>
          </a:p>
          <a:p>
            <a:pPr marL="111125" lvl="1" indent="-111125">
              <a:buFont typeface="Arial" panose="020B0604020202020204" pitchFamily="34" charset="0"/>
              <a:buChar char="•"/>
            </a:pPr>
            <a:endParaRPr lang="en-US" dirty="0"/>
          </a:p>
          <a:p>
            <a:pPr marL="111125" lvl="1" indent="-111125">
              <a:buFont typeface="Arial" panose="020B0604020202020204" pitchFamily="34" charset="0"/>
              <a:buChar char="•"/>
            </a:pPr>
            <a:endParaRPr lang="en-US" dirty="0"/>
          </a:p>
          <a:p>
            <a:pPr marL="111125" lvl="1" indent="-111125">
              <a:buFont typeface="Arial" panose="020B0604020202020204" pitchFamily="34" charset="0"/>
              <a:buChar char="•"/>
            </a:pPr>
            <a:endParaRPr lang="en-US" dirty="0"/>
          </a:p>
          <a:p>
            <a:pPr marL="111125" lvl="1" indent="-111125">
              <a:buFont typeface="Arial" panose="020B0604020202020204" pitchFamily="34" charset="0"/>
              <a:buChar char="•"/>
            </a:pPr>
            <a:endParaRPr lang="en-US" dirty="0"/>
          </a:p>
          <a:p>
            <a:pPr marL="111125" lvl="1" indent="-111125">
              <a:buFont typeface="Arial" panose="020B0604020202020204" pitchFamily="34" charset="0"/>
              <a:buChar char="•"/>
            </a:pPr>
            <a:endParaRPr lang="en-US" dirty="0"/>
          </a:p>
          <a:p>
            <a:pPr marL="111125" lvl="1" indent="-111125">
              <a:buFont typeface="Arial" panose="020B0604020202020204" pitchFamily="34" charset="0"/>
              <a:buChar char="•"/>
            </a:pPr>
            <a:endParaRPr lang="en-US" dirty="0"/>
          </a:p>
          <a:p>
            <a:pPr marL="111125" lvl="1" indent="-111125">
              <a:buFont typeface="Arial" panose="020B0604020202020204" pitchFamily="34" charset="0"/>
              <a:buChar char="•"/>
            </a:pPr>
            <a:endParaRPr lang="en-US" dirty="0"/>
          </a:p>
          <a:p>
            <a:pPr marL="115888" lvl="1"/>
            <a:r>
              <a:rPr lang="en-US" dirty="0"/>
              <a:t>a Dia de </a:t>
            </a:r>
            <a:r>
              <a:rPr lang="en-US" dirty="0" err="1"/>
              <a:t>los</a:t>
            </a:r>
            <a:r>
              <a:rPr lang="en-US" dirty="0"/>
              <a:t> Muertos event with a special menu featuring traditional Mexican dishes at Texas State University to create emotional connections and enhance the student experience beyond basic nutrition.</a:t>
            </a:r>
          </a:p>
          <a:p>
            <a:pPr lvl="1"/>
            <a:r>
              <a:rPr lang="en-US" b="1" dirty="0">
                <a:solidFill>
                  <a:schemeClr val="accent3"/>
                </a:solidFill>
              </a:rPr>
              <a:t>BUSINESS &amp; INDUSTRY: FUELING PRODUCTIVITY AND WELL-BEING</a:t>
            </a:r>
          </a:p>
          <a:p>
            <a:pPr lvl="1"/>
            <a:r>
              <a:rPr lang="en-US" dirty="0"/>
              <a:t>Corporate dining environments serve employees who are navigating diverse daily pressures, such as tight deadlines, challenging meetings, work-life balance struggles and varying energy levels throughout the day. Technomic’s </a:t>
            </a:r>
            <a:r>
              <a:rPr lang="en-US" i="1" dirty="0"/>
              <a:t>2025 Business &amp; Industry Multi Client Study </a:t>
            </a:r>
            <a:r>
              <a:rPr lang="en-US" dirty="0"/>
              <a:t>found that on-site employees see workplace foodservice as meeting multiple needs. The most common is a welcome break to recharge from work pressure, followed by a chance to treat themselves and a chance to fuel up with healthy food (see Exhibit 1). </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Operators must understand the needs of their customers to provide the service model and menu to support.</a:t>
            </a:r>
          </a:p>
          <a:p>
            <a:pPr lvl="1"/>
            <a:r>
              <a:rPr lang="en-US" dirty="0"/>
              <a:t>Some examples could include:</a:t>
            </a:r>
          </a:p>
          <a:p>
            <a:pPr marL="171450" lvl="1" indent="-171450">
              <a:buFont typeface="Arial" panose="020B0604020202020204" pitchFamily="34" charset="0"/>
              <a:buChar char="•"/>
            </a:pPr>
            <a:r>
              <a:rPr lang="en-US" dirty="0"/>
              <a:t>Morning service: Supporting employees starting their day, often needing quick, energizing options</a:t>
            </a:r>
          </a:p>
          <a:p>
            <a:pPr marL="171450" lvl="1" indent="-171450">
              <a:buFont typeface="Arial" panose="020B0604020202020204" pitchFamily="34" charset="0"/>
              <a:buChar char="•"/>
            </a:pPr>
            <a:r>
              <a:rPr lang="en-US" dirty="0"/>
              <a:t>Midday breaks: Providing genuine respite that allows mental reset and social connection. This requires comfort food options for those who want to treat themselves, as well as healthy options for others</a:t>
            </a:r>
          </a:p>
          <a:p>
            <a:pPr marL="171450" lvl="1" indent="-171450">
              <a:buFont typeface="Arial" panose="020B0604020202020204" pitchFamily="34" charset="0"/>
              <a:buChar char="•"/>
            </a:pPr>
            <a:r>
              <a:rPr lang="en-US" dirty="0"/>
              <a:t>Afternoon needs: Offering sustained energy options for the second half of the workday</a:t>
            </a:r>
          </a:p>
          <a:p>
            <a:pPr marL="171450" lvl="1" indent="-171450">
              <a:buFont typeface="Arial" panose="020B0604020202020204" pitchFamily="34" charset="0"/>
              <a:buChar char="•"/>
            </a:pPr>
            <a:r>
              <a:rPr lang="en-US" dirty="0"/>
              <a:t>Special occasions: Facilitating team celebrations and milestone recognition</a:t>
            </a:r>
          </a:p>
        </p:txBody>
      </p:sp>
      <p:sp>
        <p:nvSpPr>
          <p:cNvPr id="11" name="Slide Number Placeholder 10">
            <a:extLst>
              <a:ext uri="{FF2B5EF4-FFF2-40B4-BE49-F238E27FC236}">
                <a16:creationId xmlns:a16="http://schemas.microsoft.com/office/drawing/2014/main" id="{2AE6E380-4942-3A94-9FDF-5CA4AC536970}"/>
              </a:ext>
            </a:extLst>
          </p:cNvPr>
          <p:cNvSpPr>
            <a:spLocks noGrp="1"/>
          </p:cNvSpPr>
          <p:nvPr>
            <p:ph type="sldNum" sz="quarter" idx="4"/>
          </p:nvPr>
        </p:nvSpPr>
        <p:spPr/>
        <p:txBody>
          <a:bodyPr/>
          <a:lstStyle/>
          <a:p>
            <a:pPr>
              <a:defRPr/>
            </a:pPr>
            <a:fld id="{EC6734C6-C6EC-4D49-A5B7-256A1909F8C6}" type="slidenum">
              <a:rPr lang="en-US" smtClean="0"/>
              <a:pPr>
                <a:defRPr/>
              </a:pPr>
              <a:t>3</a:t>
            </a:fld>
            <a:endParaRPr lang="en-US"/>
          </a:p>
        </p:txBody>
      </p:sp>
      <p:grpSp>
        <p:nvGrpSpPr>
          <p:cNvPr id="12" name="Group 11">
            <a:extLst>
              <a:ext uri="{FF2B5EF4-FFF2-40B4-BE49-F238E27FC236}">
                <a16:creationId xmlns:a16="http://schemas.microsoft.com/office/drawing/2014/main" id="{38A6CEB3-3733-2827-F601-1CDE7E3BF4D8}"/>
              </a:ext>
            </a:extLst>
          </p:cNvPr>
          <p:cNvGrpSpPr/>
          <p:nvPr/>
        </p:nvGrpSpPr>
        <p:grpSpPr>
          <a:xfrm>
            <a:off x="2660071" y="439843"/>
            <a:ext cx="4405745" cy="2792043"/>
            <a:chOff x="2660071" y="439843"/>
            <a:chExt cx="4405745" cy="2792043"/>
          </a:xfrm>
        </p:grpSpPr>
        <p:grpSp>
          <p:nvGrpSpPr>
            <p:cNvPr id="3" name="Group 2">
              <a:extLst>
                <a:ext uri="{FF2B5EF4-FFF2-40B4-BE49-F238E27FC236}">
                  <a16:creationId xmlns:a16="http://schemas.microsoft.com/office/drawing/2014/main" id="{8E0E5FEF-8E8D-2CB2-CE08-DD1987BC6325}"/>
                </a:ext>
              </a:extLst>
            </p:cNvPr>
            <p:cNvGrpSpPr/>
            <p:nvPr/>
          </p:nvGrpSpPr>
          <p:grpSpPr>
            <a:xfrm>
              <a:off x="2660071" y="439843"/>
              <a:ext cx="4405745" cy="2792043"/>
              <a:chOff x="2660071" y="5698844"/>
              <a:chExt cx="4405745" cy="2792043"/>
            </a:xfrm>
          </p:grpSpPr>
          <p:sp>
            <p:nvSpPr>
              <p:cNvPr id="10" name="Rectangle 9">
                <a:extLst>
                  <a:ext uri="{FF2B5EF4-FFF2-40B4-BE49-F238E27FC236}">
                    <a16:creationId xmlns:a16="http://schemas.microsoft.com/office/drawing/2014/main" id="{CD7985A1-ABC4-25B4-073B-E60FE7821E5B}"/>
                  </a:ext>
                </a:extLst>
              </p:cNvPr>
              <p:cNvSpPr/>
              <p:nvPr/>
            </p:nvSpPr>
            <p:spPr>
              <a:xfrm>
                <a:off x="2660071" y="5698844"/>
                <a:ext cx="4405745" cy="279204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hart Placeholder 1">
                <a:extLst>
                  <a:ext uri="{FF2B5EF4-FFF2-40B4-BE49-F238E27FC236}">
                    <a16:creationId xmlns:a16="http://schemas.microsoft.com/office/drawing/2014/main" id="{9CFF793E-C92E-0F13-1A00-62832EC9976E}"/>
                  </a:ext>
                </a:extLst>
              </p:cNvPr>
              <p:cNvGraphicFramePr>
                <a:graphicFrameLocks/>
              </p:cNvGraphicFramePr>
              <p:nvPr>
                <p:extLst>
                  <p:ext uri="{D42A27DB-BD31-4B8C-83A1-F6EECF244321}">
                    <p14:modId xmlns:p14="http://schemas.microsoft.com/office/powerpoint/2010/main" val="4218193006"/>
                  </p:ext>
                </p:extLst>
              </p:nvPr>
            </p:nvGraphicFramePr>
            <p:xfrm>
              <a:off x="2701637" y="5715026"/>
              <a:ext cx="4248438" cy="2232745"/>
            </p:xfrm>
            <a:graphic>
              <a:graphicData uri="http://schemas.openxmlformats.org/drawingml/2006/chart">
                <c:chart xmlns:c="http://schemas.openxmlformats.org/drawingml/2006/chart" xmlns:r="http://schemas.openxmlformats.org/officeDocument/2006/relationships" r:id="rId2"/>
              </a:graphicData>
            </a:graphic>
          </p:graphicFrame>
        </p:grpSp>
        <p:sp>
          <p:nvSpPr>
            <p:cNvPr id="7" name="TextBox 6">
              <a:extLst>
                <a:ext uri="{FF2B5EF4-FFF2-40B4-BE49-F238E27FC236}">
                  <a16:creationId xmlns:a16="http://schemas.microsoft.com/office/drawing/2014/main" id="{5909969B-8A21-35FF-D2E1-727D0BD01D11}"/>
                </a:ext>
              </a:extLst>
            </p:cNvPr>
            <p:cNvSpPr txBox="1"/>
            <p:nvPr/>
          </p:nvSpPr>
          <p:spPr>
            <a:xfrm>
              <a:off x="2819399" y="2629879"/>
              <a:ext cx="4027715" cy="492443"/>
            </a:xfrm>
            <a:prstGeom prst="rect">
              <a:avLst/>
            </a:prstGeom>
            <a:noFill/>
          </p:spPr>
          <p:txBody>
            <a:bodyPr wrap="square" lIns="0" tIns="0" rIns="0" bIns="0">
              <a:spAutoFit/>
            </a:bodyPr>
            <a:lstStyle/>
            <a:p>
              <a:r>
                <a:rPr lang="en-US" sz="800">
                  <a:latin typeface="+mn-lt"/>
                </a:rPr>
                <a:t>Base: 802 B&amp;I consumers</a:t>
              </a:r>
            </a:p>
            <a:p>
              <a:r>
                <a:rPr lang="en-US" sz="800">
                  <a:latin typeface="+mn-lt"/>
                </a:rPr>
                <a:t>Q: Which of the following statements best describe the role workplace foodservice plays for you? </a:t>
              </a:r>
            </a:p>
            <a:p>
              <a:r>
                <a:rPr lang="en-US" sz="800">
                  <a:latin typeface="+mn-lt"/>
                </a:rPr>
                <a:t>Source: Technomic 2025 Business &amp; Industry Multi Client Study</a:t>
              </a:r>
            </a:p>
          </p:txBody>
        </p:sp>
        <p:sp>
          <p:nvSpPr>
            <p:cNvPr id="9" name="TextBox 8">
              <a:extLst>
                <a:ext uri="{FF2B5EF4-FFF2-40B4-BE49-F238E27FC236}">
                  <a16:creationId xmlns:a16="http://schemas.microsoft.com/office/drawing/2014/main" id="{4E02EB27-7598-4D42-0370-81C22BDB2B6B}"/>
                </a:ext>
              </a:extLst>
            </p:cNvPr>
            <p:cNvSpPr txBox="1"/>
            <p:nvPr/>
          </p:nvSpPr>
          <p:spPr>
            <a:xfrm>
              <a:off x="3134216" y="616663"/>
              <a:ext cx="3383280" cy="153888"/>
            </a:xfrm>
            <a:prstGeom prst="rect">
              <a:avLst/>
            </a:prstGeom>
            <a:noFill/>
          </p:spPr>
          <p:txBody>
            <a:bodyPr wrap="square" lIns="0" tIns="0" rIns="0" bIns="0">
              <a:spAutoFit/>
            </a:bodyPr>
            <a:lstStyle/>
            <a:p>
              <a:pPr algn="ctr"/>
              <a:r>
                <a:rPr lang="en-US" sz="1000" b="1" cap="all">
                  <a:latin typeface="+mn-lt"/>
                </a:rPr>
                <a:t>Exhibit 1: Key Roles of Workplace Foodservice</a:t>
              </a:r>
            </a:p>
          </p:txBody>
        </p:sp>
      </p:grpSp>
    </p:spTree>
    <p:extLst>
      <p:ext uri="{BB962C8B-B14F-4D97-AF65-F5344CB8AC3E}">
        <p14:creationId xmlns:p14="http://schemas.microsoft.com/office/powerpoint/2010/main" val="3895014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7021B-19C5-C18D-28A3-1709222A414A}"/>
            </a:ext>
          </a:extLst>
        </p:cNvPr>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07D5059F-D2E1-ADB8-69AB-DC9FAD37EE8E}"/>
              </a:ext>
            </a:extLst>
          </p:cNvPr>
          <p:cNvSpPr>
            <a:spLocks noGrp="1"/>
          </p:cNvSpPr>
          <p:nvPr>
            <p:ph type="sldNum" sz="quarter" idx="4"/>
          </p:nvPr>
        </p:nvSpPr>
        <p:spPr>
          <a:xfrm>
            <a:off x="5241925" y="8899525"/>
            <a:ext cx="1708150" cy="511175"/>
          </a:xfrm>
        </p:spPr>
        <p:txBody>
          <a:bodyPr/>
          <a:lstStyle/>
          <a:p>
            <a:fld id="{EC6734C6-C6EC-4D49-A5B7-256A1909F8C6}" type="slidenum">
              <a:rPr lang="en-US" smtClean="0"/>
              <a:pPr/>
              <a:t>4</a:t>
            </a:fld>
            <a:endParaRPr lang="en-US"/>
          </a:p>
        </p:txBody>
      </p:sp>
      <p:sp>
        <p:nvSpPr>
          <p:cNvPr id="2" name="Content Placeholder 1">
            <a:extLst>
              <a:ext uri="{FF2B5EF4-FFF2-40B4-BE49-F238E27FC236}">
                <a16:creationId xmlns:a16="http://schemas.microsoft.com/office/drawing/2014/main" id="{620E4AB0-097F-1FCC-4BAE-7D36C8F50BA3}"/>
              </a:ext>
            </a:extLst>
          </p:cNvPr>
          <p:cNvSpPr>
            <a:spLocks noGrp="1"/>
          </p:cNvSpPr>
          <p:nvPr>
            <p:ph idx="1"/>
          </p:nvPr>
        </p:nvSpPr>
        <p:spPr>
          <a:xfrm>
            <a:off x="365125" y="439738"/>
            <a:ext cx="6584950" cy="8137525"/>
          </a:xfrm>
        </p:spPr>
        <p:txBody>
          <a:bodyPr/>
          <a:lstStyle/>
          <a:p>
            <a:r>
              <a:rPr lang="en-US" dirty="0"/>
              <a:t>The Business Case for Empathy</a:t>
            </a:r>
          </a:p>
          <a:p>
            <a:pPr lvl="1"/>
            <a:r>
              <a:rPr lang="en-US" dirty="0"/>
              <a:t>Many foodservice companies have identified empathy as a strategic priority, recognizing that connecting with guests in this way </a:t>
            </a:r>
            <a:r>
              <a:rPr lang="en-US" b="1" dirty="0"/>
              <a:t>drives satisfaction and loyalty, as well as creating lasting value</a:t>
            </a:r>
            <a:r>
              <a:rPr lang="en-US" dirty="0"/>
              <a:t>. And, as a side benefit, the cultural embedding of empathy and the training provided to staff also </a:t>
            </a:r>
            <a:r>
              <a:rPr lang="en-US" b="1" dirty="0"/>
              <a:t>boosts employees’ sense of purpose and team morale</a:t>
            </a:r>
            <a:r>
              <a:rPr lang="en-US" dirty="0"/>
              <a:t>, allowing them to feel part of something meaningful when they are empowered to make choices that have a real impact on guest satisfaction.</a:t>
            </a:r>
          </a:p>
          <a:p>
            <a:pPr lvl="1"/>
            <a:r>
              <a:rPr lang="en-US" dirty="0"/>
              <a:t>The idea of empowering employees to improve customer service is not necessarily new to the hospitality industry. The Walt Disney Company, for example, has empowered the employees at its parks for decades to create happiness, trusting them to act independently to deliver magical moments, from something as simple as a free sweet treat to help a guest celebrate a birthday to replacing the balloon lost by an inconsolable child. Another example, The Ritz-Carlton Hotel Company implemented its famous customer service policy way back in 1983, when it began to allow any employee, from foodservice to housekeeping to front desk staff, to spend up to $2,000  per incident, per guest, to address a problem or create a memorable experience, without managerial approval. The policy was based on the ideas that luxury hospitality wasn't primarily about opulent spaces, but about making guests feel at home and ensuring their needs would be met without hesitation. The rule is still in place today.</a:t>
            </a:r>
          </a:p>
          <a:p>
            <a:pPr lvl="1"/>
            <a:r>
              <a:rPr lang="en-US" dirty="0"/>
              <a:t>In the current foodservice environment, with increasing costs and shrinking operator margins, the temptation may be to cut back wherever possible. But longer term, the winners will be those who invest in their people and their customers’ experiences. </a:t>
            </a:r>
          </a:p>
          <a:p>
            <a:pPr lvl="1"/>
            <a:r>
              <a:rPr lang="en-US" dirty="0"/>
              <a:t>Let’s consider some examples of restaurant chains that have successfully embedded empathy into their core mission statements and operational culture. Each of these companies has outpaced the average growth of 3.0% achieved by the Top 500 chains in 2025. </a:t>
            </a:r>
          </a:p>
          <a:p>
            <a:pPr lvl="1"/>
            <a:r>
              <a:rPr lang="en-US" dirty="0"/>
              <a:t>The first example is Chick-fil-A, with a stated mission to be “America's best quick-service restaurant at winning and keeping customers.“ To accomplish this, employees are trained to approach customers with warm welcomes and lighthearted conversations, so each person feels that their presence is valued. Team members are also encouraged to anticipate </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needs—from bringing extra napkins to a family with children to walking orders to cars during bad weather. These efforts have paid off. In Technomic Ignite Consumer surveys, Chick-fil-A has received a top-box rating for pleasant, friendly service from 66% of guests, much higher than the average of 48% achieved by its competitive set. </a:t>
            </a:r>
          </a:p>
          <a:p>
            <a:pPr lvl="1"/>
            <a:r>
              <a:rPr lang="en-US" dirty="0"/>
              <a:t>The next example, also a quick-service chain, is In-N-Out, which fully empowers its employees to accommodate the chain’s extensive "secret menu" and any custom orders, so that guests can enjoy the food exactly to their own personal taste. Further, every employee is authorized to refuse to serve food that doesn’t meet quality standards, and team members can remake orders or address concerns without seeking permission. As a result, 71% of their guests give them a top-box rating for pleasant, friendly service compared to a 52% competitor average. </a:t>
            </a:r>
          </a:p>
          <a:p>
            <a:pPr lvl="1"/>
            <a:r>
              <a:rPr lang="en-US" dirty="0"/>
              <a:t>The chart below demonstrates that these chains are rewarded for their stellar customer service with strong sales growth (see Exhibit 2).</a:t>
            </a:r>
          </a:p>
        </p:txBody>
      </p:sp>
      <p:grpSp>
        <p:nvGrpSpPr>
          <p:cNvPr id="5" name="Group 4">
            <a:extLst>
              <a:ext uri="{FF2B5EF4-FFF2-40B4-BE49-F238E27FC236}">
                <a16:creationId xmlns:a16="http://schemas.microsoft.com/office/drawing/2014/main" id="{9A371334-714C-C564-FB6F-E5D7DD944C5A}"/>
              </a:ext>
            </a:extLst>
          </p:cNvPr>
          <p:cNvGrpSpPr/>
          <p:nvPr/>
        </p:nvGrpSpPr>
        <p:grpSpPr>
          <a:xfrm>
            <a:off x="2730321" y="7285511"/>
            <a:ext cx="4219754" cy="1500269"/>
            <a:chOff x="2730321" y="7285511"/>
            <a:chExt cx="4219754" cy="1500269"/>
          </a:xfrm>
        </p:grpSpPr>
        <p:graphicFrame>
          <p:nvGraphicFramePr>
            <p:cNvPr id="11" name="Content Placeholder 7">
              <a:extLst>
                <a:ext uri="{FF2B5EF4-FFF2-40B4-BE49-F238E27FC236}">
                  <a16:creationId xmlns:a16="http://schemas.microsoft.com/office/drawing/2014/main" id="{2D727F47-3B29-3EF0-A240-9AF2D1D2C222}"/>
                </a:ext>
              </a:extLst>
            </p:cNvPr>
            <p:cNvGraphicFramePr>
              <a:graphicFrameLocks/>
            </p:cNvGraphicFramePr>
            <p:nvPr>
              <p:extLst>
                <p:ext uri="{D42A27DB-BD31-4B8C-83A1-F6EECF244321}">
                  <p14:modId xmlns:p14="http://schemas.microsoft.com/office/powerpoint/2010/main" val="3316658573"/>
                </p:ext>
              </p:extLst>
            </p:nvPr>
          </p:nvGraphicFramePr>
          <p:xfrm>
            <a:off x="2730321" y="7285511"/>
            <a:ext cx="4219754" cy="1291753"/>
          </p:xfrm>
          <a:graphic>
            <a:graphicData uri="http://schemas.openxmlformats.org/drawingml/2006/table">
              <a:tbl>
                <a:tblPr firstRow="1" bandRow="1">
                  <a:tableStyleId>{E929F9F4-4A8F-4326-A1B4-22849713DDAB}</a:tableStyleId>
                </a:tblPr>
                <a:tblGrid>
                  <a:gridCol w="1531614">
                    <a:extLst>
                      <a:ext uri="{9D8B030D-6E8A-4147-A177-3AD203B41FA5}">
                        <a16:colId xmlns:a16="http://schemas.microsoft.com/office/drawing/2014/main" val="3303762032"/>
                      </a:ext>
                    </a:extLst>
                  </a:gridCol>
                  <a:gridCol w="1344070">
                    <a:extLst>
                      <a:ext uri="{9D8B030D-6E8A-4147-A177-3AD203B41FA5}">
                        <a16:colId xmlns:a16="http://schemas.microsoft.com/office/drawing/2014/main" val="1739758568"/>
                      </a:ext>
                    </a:extLst>
                  </a:gridCol>
                  <a:gridCol w="1344070">
                    <a:extLst>
                      <a:ext uri="{9D8B030D-6E8A-4147-A177-3AD203B41FA5}">
                        <a16:colId xmlns:a16="http://schemas.microsoft.com/office/drawing/2014/main" val="634156119"/>
                      </a:ext>
                    </a:extLst>
                  </a:gridCol>
                </a:tblGrid>
                <a:tr h="279298">
                  <a:tc gridSpan="3">
                    <a:txBody>
                      <a:bodyPr/>
                      <a:lstStyle/>
                      <a:p>
                        <a:pPr algn="ctr"/>
                        <a:r>
                          <a:rPr lang="en-US" sz="1000" cap="all" baseline="0">
                            <a:solidFill>
                              <a:schemeClr val="bg1"/>
                            </a:solidFill>
                          </a:rPr>
                          <a:t>EXHIBIT 2: Chains showing empathy</a:t>
                        </a:r>
                      </a:p>
                    </a:txBody>
                    <a:tcPr anchor="ctr"/>
                  </a:tc>
                  <a:tc hMerge="1">
                    <a:txBody>
                      <a:bodyPr/>
                      <a:lstStyle/>
                      <a:p>
                        <a:pPr algn="r"/>
                        <a:endParaRPr lang="en-US" sz="1000">
                          <a:solidFill>
                            <a:schemeClr val="bg1"/>
                          </a:solidFill>
                        </a:endParaRPr>
                      </a:p>
                    </a:txBody>
                    <a:tcPr anchor="ctr">
                      <a:lnL>
                        <a:noFill/>
                      </a:lnL>
                      <a:lnR>
                        <a:noFill/>
                      </a:lnR>
                      <a:lnT>
                        <a:noFill/>
                      </a:lnT>
                      <a:lnB w="25400" cmpd="sng">
                        <a:noFill/>
                      </a:lnB>
                      <a:lnTlToBr w="12700" cmpd="sng">
                        <a:noFill/>
                        <a:prstDash val="solid"/>
                      </a:lnTlToBr>
                      <a:lnBlToTr w="12700" cmpd="sng">
                        <a:noFill/>
                        <a:prstDash val="solid"/>
                      </a:lnBlToTr>
                    </a:tcPr>
                  </a:tc>
                  <a:tc hMerge="1">
                    <a:txBody>
                      <a:bodyPr/>
                      <a:lstStyle/>
                      <a:p>
                        <a:pPr algn="r"/>
                        <a:endParaRPr lang="en-US" sz="1000">
                          <a:solidFill>
                            <a:schemeClr val="bg1"/>
                          </a:solidFill>
                        </a:endParaRPr>
                      </a:p>
                    </a:txBody>
                    <a:tcPr anchor="ctr">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4129321222"/>
                    </a:ext>
                  </a:extLst>
                </a:tr>
                <a:tr h="453859">
                  <a:tc>
                    <a:txBody>
                      <a:bodyPr/>
                      <a:lstStyle/>
                      <a:p>
                        <a:pPr algn="l"/>
                        <a:r>
                          <a:rPr lang="en-US" sz="1000">
                            <a:solidFill>
                              <a:schemeClr val="bg1"/>
                            </a:solidFill>
                          </a:rPr>
                          <a:t>Chain With Empathy Embedded in Policy</a:t>
                        </a:r>
                      </a:p>
                    </a:txBody>
                    <a:tcPr anchor="ctr">
                      <a:solidFill>
                        <a:schemeClr val="tx1"/>
                      </a:solidFill>
                    </a:tcPr>
                  </a:tc>
                  <a:tc>
                    <a:txBody>
                      <a:bodyPr/>
                      <a:lstStyle/>
                      <a:p>
                        <a:pPr algn="r"/>
                        <a:r>
                          <a:rPr lang="en-US" sz="1000">
                            <a:solidFill>
                              <a:schemeClr val="bg1"/>
                            </a:solidFill>
                          </a:rPr>
                          <a:t>2025 Chain Sales Growth</a:t>
                        </a:r>
                      </a:p>
                    </a:txBody>
                    <a:tcPr anchor="ctr">
                      <a:solidFill>
                        <a:schemeClr val="tx1"/>
                      </a:solidFill>
                    </a:tcPr>
                  </a:tc>
                  <a:tc>
                    <a:txBody>
                      <a:bodyPr/>
                      <a:lstStyle/>
                      <a:p>
                        <a:pPr algn="r"/>
                        <a:r>
                          <a:rPr lang="en-US" sz="1000">
                            <a:solidFill>
                              <a:schemeClr val="bg1"/>
                            </a:solidFill>
                          </a:rPr>
                          <a:t>Top 500 Chain Avg. Sales Growth</a:t>
                        </a:r>
                      </a:p>
                    </a:txBody>
                    <a:tcPr anchor="ctr">
                      <a:solidFill>
                        <a:schemeClr val="tx1"/>
                      </a:solidFill>
                    </a:tcPr>
                  </a:tc>
                  <a:extLst>
                    <a:ext uri="{0D108BD9-81ED-4DB2-BD59-A6C34878D82A}">
                      <a16:rowId xmlns:a16="http://schemas.microsoft.com/office/drawing/2014/main" val="1992013248"/>
                    </a:ext>
                  </a:extLst>
                </a:tr>
                <a:tr h="279298">
                  <a:tc>
                    <a:txBody>
                      <a:bodyPr/>
                      <a:lstStyle/>
                      <a:p>
                        <a:pPr algn="l"/>
                        <a:r>
                          <a:rPr lang="en-US" sz="1000">
                            <a:solidFill>
                              <a:schemeClr val="bg1"/>
                            </a:solidFill>
                          </a:rPr>
                          <a:t>Chick-fil-A</a:t>
                        </a:r>
                      </a:p>
                    </a:txBody>
                    <a:tcPr anchor="ctr"/>
                  </a:tc>
                  <a:tc>
                    <a:txBody>
                      <a:bodyPr/>
                      <a:lstStyle/>
                      <a:p>
                        <a:pPr algn="r"/>
                        <a:r>
                          <a:rPr lang="en-US" sz="1000">
                            <a:solidFill>
                              <a:schemeClr val="bg1"/>
                            </a:solidFill>
                          </a:rPr>
                          <a:t>5.2%</a:t>
                        </a:r>
                      </a:p>
                    </a:txBody>
                    <a:tcPr anchor="ctr"/>
                  </a:tc>
                  <a:tc>
                    <a:txBody>
                      <a:bodyPr/>
                      <a:lstStyle/>
                      <a:p>
                        <a:pPr algn="r"/>
                        <a:r>
                          <a:rPr lang="en-US" sz="1000">
                            <a:solidFill>
                              <a:schemeClr val="bg1"/>
                            </a:solidFill>
                          </a:rPr>
                          <a:t>3.0%</a:t>
                        </a:r>
                      </a:p>
                    </a:txBody>
                    <a:tcPr anchor="ctr"/>
                  </a:tc>
                  <a:extLst>
                    <a:ext uri="{0D108BD9-81ED-4DB2-BD59-A6C34878D82A}">
                      <a16:rowId xmlns:a16="http://schemas.microsoft.com/office/drawing/2014/main" val="3416126449"/>
                    </a:ext>
                  </a:extLst>
                </a:tr>
                <a:tr h="279298">
                  <a:tc>
                    <a:txBody>
                      <a:bodyPr/>
                      <a:lstStyle/>
                      <a:p>
                        <a:pPr algn="l"/>
                        <a:r>
                          <a:rPr lang="en-US" sz="1000">
                            <a:solidFill>
                              <a:schemeClr val="bg1"/>
                            </a:solidFill>
                          </a:rPr>
                          <a:t>In-n-Out</a:t>
                        </a:r>
                      </a:p>
                    </a:txBody>
                    <a:tcPr anchor="ctr"/>
                  </a:tc>
                  <a:tc>
                    <a:txBody>
                      <a:bodyPr/>
                      <a:lstStyle/>
                      <a:p>
                        <a:pPr algn="r"/>
                        <a:r>
                          <a:rPr lang="en-US" sz="1000">
                            <a:solidFill>
                              <a:schemeClr val="bg1"/>
                            </a:solidFill>
                          </a:rPr>
                          <a:t>9.6%</a:t>
                        </a:r>
                      </a:p>
                    </a:txBody>
                    <a:tcPr anchor="ctr"/>
                  </a:tc>
                  <a:tc>
                    <a:txBody>
                      <a:bodyPr/>
                      <a:lstStyle/>
                      <a:p>
                        <a:pPr algn="r"/>
                        <a:r>
                          <a:rPr lang="en-US" sz="1000" dirty="0">
                            <a:solidFill>
                              <a:schemeClr val="bg1"/>
                            </a:solidFill>
                          </a:rPr>
                          <a:t>3.0%</a:t>
                        </a:r>
                      </a:p>
                    </a:txBody>
                    <a:tcPr anchor="ctr"/>
                  </a:tc>
                  <a:extLst>
                    <a:ext uri="{0D108BD9-81ED-4DB2-BD59-A6C34878D82A}">
                      <a16:rowId xmlns:a16="http://schemas.microsoft.com/office/drawing/2014/main" val="2274356730"/>
                    </a:ext>
                  </a:extLst>
                </a:tr>
              </a:tbl>
            </a:graphicData>
          </a:graphic>
        </p:graphicFrame>
        <p:sp>
          <p:nvSpPr>
            <p:cNvPr id="4" name="TextBox 3">
              <a:extLst>
                <a:ext uri="{FF2B5EF4-FFF2-40B4-BE49-F238E27FC236}">
                  <a16:creationId xmlns:a16="http://schemas.microsoft.com/office/drawing/2014/main" id="{F33F6A08-620A-4B73-D01D-8CB4799E74EA}"/>
                </a:ext>
              </a:extLst>
            </p:cNvPr>
            <p:cNvSpPr txBox="1"/>
            <p:nvPr/>
          </p:nvSpPr>
          <p:spPr>
            <a:xfrm>
              <a:off x="2806521" y="8662669"/>
              <a:ext cx="4027715" cy="123111"/>
            </a:xfrm>
            <a:prstGeom prst="rect">
              <a:avLst/>
            </a:prstGeom>
            <a:noFill/>
          </p:spPr>
          <p:txBody>
            <a:bodyPr wrap="square" lIns="0" tIns="0" rIns="0" bIns="0">
              <a:spAutoFit/>
            </a:bodyPr>
            <a:lstStyle/>
            <a:p>
              <a:r>
                <a:rPr lang="en-US" sz="800"/>
                <a:t>*Source: Technomic 2026 Top 500 Chain Restaurant Report</a:t>
              </a:r>
            </a:p>
          </p:txBody>
        </p:sp>
      </p:grpSp>
    </p:spTree>
    <p:extLst>
      <p:ext uri="{BB962C8B-B14F-4D97-AF65-F5344CB8AC3E}">
        <p14:creationId xmlns:p14="http://schemas.microsoft.com/office/powerpoint/2010/main" val="2878184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8428F-ACD7-9973-BAC6-B8C64D3FAB1D}"/>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7B48EC46-6221-3C91-2E0F-2146C21F30BB}"/>
              </a:ext>
            </a:extLst>
          </p:cNvPr>
          <p:cNvSpPr/>
          <p:nvPr/>
        </p:nvSpPr>
        <p:spPr>
          <a:xfrm>
            <a:off x="2614411" y="327712"/>
            <a:ext cx="4451405" cy="813741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a:extLst>
              <a:ext uri="{FF2B5EF4-FFF2-40B4-BE49-F238E27FC236}">
                <a16:creationId xmlns:a16="http://schemas.microsoft.com/office/drawing/2014/main" id="{CF074F55-0FCA-81B4-13DF-0CD93CF7581D}"/>
              </a:ext>
            </a:extLst>
          </p:cNvPr>
          <p:cNvSpPr>
            <a:spLocks noGrp="1"/>
          </p:cNvSpPr>
          <p:nvPr>
            <p:ph type="sldNum" sz="quarter" idx="4"/>
          </p:nvPr>
        </p:nvSpPr>
        <p:spPr>
          <a:xfrm>
            <a:off x="5241925" y="8899525"/>
            <a:ext cx="1708150" cy="511175"/>
          </a:xfrm>
        </p:spPr>
        <p:txBody>
          <a:bodyPr/>
          <a:lstStyle/>
          <a:p>
            <a:fld id="{EC6734C6-C6EC-4D49-A5B7-256A1909F8C6}" type="slidenum">
              <a:rPr lang="en-US" smtClean="0"/>
              <a:pPr/>
              <a:t>5</a:t>
            </a:fld>
            <a:endParaRPr lang="en-US"/>
          </a:p>
        </p:txBody>
      </p:sp>
      <p:sp>
        <p:nvSpPr>
          <p:cNvPr id="11" name="Content Placeholder 10">
            <a:extLst>
              <a:ext uri="{FF2B5EF4-FFF2-40B4-BE49-F238E27FC236}">
                <a16:creationId xmlns:a16="http://schemas.microsoft.com/office/drawing/2014/main" id="{BA606803-109B-6741-070A-053F4139B119}"/>
              </a:ext>
            </a:extLst>
          </p:cNvPr>
          <p:cNvSpPr>
            <a:spLocks noGrp="1"/>
          </p:cNvSpPr>
          <p:nvPr>
            <p:ph idx="1"/>
          </p:nvPr>
        </p:nvSpPr>
        <p:spPr>
          <a:xfrm>
            <a:off x="365125" y="439844"/>
            <a:ext cx="6584950" cy="7892788"/>
          </a:xfrm>
        </p:spPr>
        <p:txBody>
          <a:bodyPr/>
          <a:lstStyle/>
          <a:p>
            <a:pPr lvl="1"/>
            <a:r>
              <a:rPr lang="en-US" dirty="0"/>
              <a:t>Noncommercial entities that build empathy into their strategic priorities are also realizing stronger growth. The top three foodservice management firms (FSMs) all have strong policies in place.  As a result, FSM-managed accounts saw sales grow  7.6% (CAGR) between 2022 and 2025, compared to 4.0% growth at self-operated accounts during the same time period.*</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r>
              <a:rPr lang="en-US" dirty="0"/>
              <a:t>Putting Empathy Into Practice </a:t>
            </a:r>
          </a:p>
          <a:p>
            <a:pPr marL="0" lvl="2" indent="0">
              <a:buClr>
                <a:schemeClr val="accent6"/>
              </a:buClr>
              <a:buNone/>
              <a:tabLst>
                <a:tab pos="166688" algn="l"/>
              </a:tabLst>
            </a:pPr>
            <a:r>
              <a:rPr lang="en-US" b="1" cap="all" dirty="0">
                <a:solidFill>
                  <a:schemeClr val="accent3"/>
                </a:solidFill>
              </a:rPr>
              <a:t>1. Embed empathy into corporate culture</a:t>
            </a:r>
          </a:p>
          <a:p>
            <a:pPr marL="166688" lvl="1" indent="-166688">
              <a:buFont typeface="Arial" panose="020B0604020202020204" pitchFamily="34" charset="0"/>
              <a:buChar char="•"/>
            </a:pPr>
            <a:r>
              <a:rPr lang="en-US" dirty="0"/>
              <a:t>Chick-fil-A built a culture around “my pleasure." Employees are trained to respond to customers’ “thanks” with "my pleasure" instead of "you're welcome," </a:t>
            </a:r>
            <a:r>
              <a:rPr lang="en-US" b="1" dirty="0"/>
              <a:t>reinforcing that serving guests is a privilege, not a burden</a:t>
            </a:r>
            <a:r>
              <a:rPr lang="en-US" dirty="0"/>
              <a:t>. </a:t>
            </a:r>
          </a:p>
          <a:p>
            <a:pPr marL="166688" lvl="1" indent="-166688">
              <a:buFont typeface="Arial" panose="020B0604020202020204" pitchFamily="34" charset="0"/>
              <a:buChar char="•"/>
            </a:pPr>
            <a:r>
              <a:rPr lang="en-US" dirty="0"/>
              <a:t>Nordstrom, including its restaurants (Nordstrom Cafe, Bistro and </a:t>
            </a:r>
            <a:r>
              <a:rPr lang="en-US" dirty="0" err="1"/>
              <a:t>eBar</a:t>
            </a:r>
            <a:r>
              <a:rPr lang="en-US" dirty="0"/>
              <a:t>) is known for it’s one-rule handbook: "Use good judgment in all situations. There will be no additional rules.“ This radically simple approach to embedding empathy demonstrates trust in employees to make smart decisions based on customer needs rather than rigid policies.  Admittedly, this approach may not work for everyone, but the basic premise should. Embedding empathy into your culture involves consideration for both employees and guests, as well as a belief that once your employees understand the importance of customer service, they can be trusted to deliver upon it.</a:t>
            </a:r>
          </a:p>
          <a:p>
            <a:pPr lvl="1"/>
            <a:r>
              <a:rPr lang="en-US" b="1" cap="all" dirty="0">
                <a:solidFill>
                  <a:schemeClr val="accent3"/>
                </a:solidFill>
              </a:rPr>
              <a:t>2. Ensure staff training accounts for empathy</a:t>
            </a:r>
          </a:p>
          <a:p>
            <a:pPr marL="115888" lvl="1" indent="-115888">
              <a:buFont typeface="Arial" panose="020B0604020202020204" pitchFamily="34" charset="0"/>
              <a:buChar char="•"/>
            </a:pPr>
            <a:r>
              <a:rPr lang="en-US" dirty="0"/>
              <a:t>Training goes beyond traditional customer service training. Trainees must understand it requires proactive problem-solving and adaptive service delivery, adjusting interaction style, pace and offering based on the customers needs.</a:t>
            </a:r>
          </a:p>
          <a:p>
            <a:pPr marL="115888" lvl="1" indent="-115888">
              <a:buFont typeface="Arial" panose="020B0604020202020204" pitchFamily="34" charset="0"/>
              <a:buChar char="•"/>
            </a:pPr>
            <a:r>
              <a:rPr lang="en-US" dirty="0"/>
              <a:t>Develop emotional intelligence and situational awareness, teaching staff to recognize emotional cues (verbal and nonverbal) and environmental context to inform their service approach.</a:t>
            </a:r>
          </a:p>
          <a:p>
            <a:pPr marL="115888" lvl="1" indent="-115888">
              <a:buFont typeface="Arial" panose="020B0604020202020204" pitchFamily="34" charset="0"/>
              <a:buChar char="•"/>
            </a:pPr>
            <a:r>
              <a:rPr lang="en-US" dirty="0"/>
              <a:t>Practice active listening skills so employees can move beyond transactional exchanges to genuine understanding.</a:t>
            </a:r>
          </a:p>
          <a:p>
            <a:pPr lvl="1"/>
            <a:r>
              <a:rPr lang="en-US" b="1" cap="all" dirty="0">
                <a:solidFill>
                  <a:schemeClr val="accent3"/>
                </a:solidFill>
              </a:rPr>
              <a:t>3. Train for success by “doing” and not just “telling”</a:t>
            </a:r>
          </a:p>
          <a:p>
            <a:pPr marL="115888" lvl="1" indent="-115888">
              <a:buFont typeface="Arial" panose="020B0604020202020204" pitchFamily="34" charset="0"/>
              <a:buChar char="•"/>
            </a:pPr>
            <a:r>
              <a:rPr lang="en-US" dirty="0"/>
              <a:t>Every corporate employee at Shake Shack works at one of the chain’s restaurants for at least three days, and leadership frequently visits units to understand the "anthropology" of what customers and employees experience. This ensures leaders making operational decisions have genuine empathy for both customer and employee experiences. </a:t>
            </a:r>
          </a:p>
          <a:p>
            <a:pPr marL="115888" lvl="1" indent="-115888">
              <a:buFont typeface="Arial" panose="020B0604020202020204" pitchFamily="34" charset="0"/>
              <a:buChar char="•"/>
            </a:pPr>
            <a:r>
              <a:rPr lang="en-US" dirty="0"/>
              <a:t>Whether you are training operator executives or manufacturer employees who are designing portfolios and services, include cross-training or immersion exercises to ensure they truly understand the employee and guest experiences.</a:t>
            </a:r>
          </a:p>
        </p:txBody>
      </p:sp>
      <p:sp>
        <p:nvSpPr>
          <p:cNvPr id="18" name="TextBox 17">
            <a:extLst>
              <a:ext uri="{FF2B5EF4-FFF2-40B4-BE49-F238E27FC236}">
                <a16:creationId xmlns:a16="http://schemas.microsoft.com/office/drawing/2014/main" id="{E78A99C5-0D90-7846-3ABB-6CCB9E6FC2D2}"/>
              </a:ext>
            </a:extLst>
          </p:cNvPr>
          <p:cNvSpPr txBox="1"/>
          <p:nvPr/>
        </p:nvSpPr>
        <p:spPr>
          <a:xfrm>
            <a:off x="365124" y="2890043"/>
            <a:ext cx="2011680" cy="2420600"/>
          </a:xfrm>
          <a:prstGeom prst="roundRect">
            <a:avLst/>
          </a:prstGeom>
          <a:solidFill>
            <a:schemeClr val="accent6"/>
          </a:solidFill>
        </p:spPr>
        <p:txBody>
          <a:bodyPr wrap="square" lIns="45720" rIns="45720">
            <a:spAutoFit/>
          </a:bodyPr>
          <a:lstStyle/>
          <a:p>
            <a:r>
              <a:rPr lang="en-US" sz="1400" b="1">
                <a:solidFill>
                  <a:schemeClr val="bg1"/>
                </a:solidFill>
                <a:latin typeface="+mj-lt"/>
              </a:rPr>
              <a:t>Manufacturers must cultivate empathy for both the foodservice operators they sell to and the guests those operators serve, making it a core part of the industry culture.</a:t>
            </a:r>
          </a:p>
        </p:txBody>
      </p:sp>
      <p:sp>
        <p:nvSpPr>
          <p:cNvPr id="2" name="Footer Placeholder 7">
            <a:extLst>
              <a:ext uri="{FF2B5EF4-FFF2-40B4-BE49-F238E27FC236}">
                <a16:creationId xmlns:a16="http://schemas.microsoft.com/office/drawing/2014/main" id="{3AA0D991-EA53-1682-3F25-01C3885987C0}"/>
              </a:ext>
            </a:extLst>
          </p:cNvPr>
          <p:cNvSpPr>
            <a:spLocks noGrp="1"/>
          </p:cNvSpPr>
          <p:nvPr>
            <p:ph type="ftr" sz="quarter" idx="10"/>
          </p:nvPr>
        </p:nvSpPr>
        <p:spPr>
          <a:xfrm>
            <a:off x="365125" y="8650182"/>
            <a:ext cx="4297680" cy="511175"/>
          </a:xfrm>
        </p:spPr>
        <p:txBody>
          <a:bodyPr/>
          <a:lstStyle/>
          <a:p>
            <a:r>
              <a:rPr lang="en-US"/>
              <a:t>*Source: Technomic Long-Term Forecast</a:t>
            </a:r>
          </a:p>
        </p:txBody>
      </p:sp>
    </p:spTree>
    <p:extLst>
      <p:ext uri="{BB962C8B-B14F-4D97-AF65-F5344CB8AC3E}">
        <p14:creationId xmlns:p14="http://schemas.microsoft.com/office/powerpoint/2010/main" val="3531600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3E29AD87-4ACD-A4E5-A299-6797D3FF7BFE}"/>
              </a:ext>
            </a:extLst>
          </p:cNvPr>
          <p:cNvSpPr>
            <a:spLocks noGrp="1"/>
          </p:cNvSpPr>
          <p:nvPr>
            <p:ph idx="1"/>
          </p:nvPr>
        </p:nvSpPr>
        <p:spPr>
          <a:xfrm>
            <a:off x="365125" y="439738"/>
            <a:ext cx="6584950" cy="4641051"/>
          </a:xfrm>
        </p:spPr>
        <p:txBody>
          <a:bodyPr/>
          <a:lstStyle/>
          <a:p>
            <a:r>
              <a:rPr lang="en-US" dirty="0"/>
              <a:t>Role of Tech in Empathy</a:t>
            </a:r>
          </a:p>
          <a:p>
            <a:pPr lvl="1"/>
            <a:r>
              <a:rPr lang="en-US" dirty="0"/>
              <a:t>Despite most consumers still preferring to speak with staff when ordering (</a:t>
            </a:r>
            <a:r>
              <a:rPr lang="en-US"/>
              <a:t>see Exhibit 3), </a:t>
            </a:r>
            <a:r>
              <a:rPr lang="en-US" dirty="0"/>
              <a:t>there is still a role for technology. Importantly, strategic integration of technology for transactional elements can free staff up to have more meaningful interactions. </a:t>
            </a:r>
          </a:p>
          <a:p>
            <a:pPr lvl="1"/>
            <a:r>
              <a:rPr lang="en-US" dirty="0"/>
              <a:t>Examples include back-of-house tech that helps staff manage menus and ingredient replacements when shortages occur, as well as software that enables quick staff scheduling, so the manager can focus elsewhere. Front-of-house tech, including digital signage and smart phone apps, can supplement human interaction, while also providing detailed menu information for confident decision-making. </a:t>
            </a:r>
          </a:p>
          <a:p>
            <a:pPr lvl="1"/>
            <a:r>
              <a:rPr lang="en-US" dirty="0"/>
              <a:t>Also, more sophisticated tech-enabled preference tracking through loyalty programs can be used by staff to create delightful, in-the-moment experiences.</a:t>
            </a:r>
          </a:p>
          <a:p>
            <a:pPr lvl="1"/>
            <a:r>
              <a:rPr lang="en-US" spc="-10" dirty="0"/>
              <a:t>Sodexo developed its Everyday app, which now has more than 6 million users and keeps the needs of its guests top of mind. Key features include: </a:t>
            </a:r>
          </a:p>
          <a:p>
            <a:pPr marL="115888" lvl="1" indent="-115888">
              <a:buFont typeface="Arial" panose="020B0604020202020204" pitchFamily="34" charset="0"/>
              <a:buChar char="•"/>
            </a:pPr>
            <a:r>
              <a:rPr lang="en-US" dirty="0"/>
              <a:t>Guests can select a pickup time that works for their schedule, choose delivery or view current in-store wait times, if they plan to visit and order in person</a:t>
            </a:r>
          </a:p>
          <a:p>
            <a:pPr marL="115888" lvl="1" indent="-115888">
              <a:buFont typeface="Arial" panose="020B0604020202020204" pitchFamily="34" charset="0"/>
              <a:buChar char="•"/>
            </a:pPr>
            <a:r>
              <a:rPr lang="en-US" dirty="0"/>
              <a:t>Scan-and-go capabilities that streamline checkout</a:t>
            </a:r>
          </a:p>
          <a:p>
            <a:pPr marL="115888" lvl="1" indent="-115888">
              <a:buFont typeface="Arial" panose="020B0604020202020204" pitchFamily="34" charset="0"/>
              <a:buChar char="•"/>
            </a:pPr>
            <a:r>
              <a:rPr lang="en-US" dirty="0"/>
              <a:t>Personalization that allows users to highlight allergens, identify healthy/vegan/vegetarian options, track loyalty programs and see the carbon impact of their menu choice</a:t>
            </a:r>
          </a:p>
        </p:txBody>
      </p:sp>
      <p:sp>
        <p:nvSpPr>
          <p:cNvPr id="27" name="Footer Placeholder 26">
            <a:extLst>
              <a:ext uri="{FF2B5EF4-FFF2-40B4-BE49-F238E27FC236}">
                <a16:creationId xmlns:a16="http://schemas.microsoft.com/office/drawing/2014/main" id="{BD5062B9-63B9-9DE4-0139-3B28B3D0D29D}"/>
              </a:ext>
            </a:extLst>
          </p:cNvPr>
          <p:cNvSpPr>
            <a:spLocks noGrp="1"/>
          </p:cNvSpPr>
          <p:nvPr>
            <p:ph type="ftr" sz="quarter" idx="10"/>
          </p:nvPr>
        </p:nvSpPr>
        <p:spPr>
          <a:xfrm>
            <a:off x="365125" y="8650182"/>
            <a:ext cx="4297680" cy="511175"/>
          </a:xfrm>
        </p:spPr>
        <p:txBody>
          <a:bodyPr/>
          <a:lstStyle/>
          <a:p>
            <a:r>
              <a:rPr lang="en-US"/>
              <a:t>Image Source: </a:t>
            </a:r>
            <a:r>
              <a:rPr lang="en-US">
                <a:hlinkClick r:id="rId3"/>
              </a:rPr>
              <a:t>Sodexo website</a:t>
            </a:r>
            <a:endParaRPr lang="en-US"/>
          </a:p>
        </p:txBody>
      </p:sp>
      <p:sp>
        <p:nvSpPr>
          <p:cNvPr id="42" name="Slide Number Placeholder 41">
            <a:extLst>
              <a:ext uri="{FF2B5EF4-FFF2-40B4-BE49-F238E27FC236}">
                <a16:creationId xmlns:a16="http://schemas.microsoft.com/office/drawing/2014/main" id="{EB2A907A-4F5D-9193-184C-584B9A0B942A}"/>
              </a:ext>
            </a:extLst>
          </p:cNvPr>
          <p:cNvSpPr>
            <a:spLocks noGrp="1"/>
          </p:cNvSpPr>
          <p:nvPr>
            <p:ph type="sldNum" sz="quarter" idx="4"/>
          </p:nvPr>
        </p:nvSpPr>
        <p:spPr/>
        <p:txBody>
          <a:bodyPr/>
          <a:lstStyle/>
          <a:p>
            <a:pPr>
              <a:defRPr/>
            </a:pPr>
            <a:fld id="{EC6734C6-C6EC-4D49-A5B7-256A1909F8C6}" type="slidenum">
              <a:rPr lang="en-US" smtClean="0"/>
              <a:pPr>
                <a:defRPr/>
              </a:pPr>
              <a:t>6</a:t>
            </a:fld>
            <a:endParaRPr lang="en-US"/>
          </a:p>
        </p:txBody>
      </p:sp>
      <p:grpSp>
        <p:nvGrpSpPr>
          <p:cNvPr id="6" name="Group 5">
            <a:extLst>
              <a:ext uri="{FF2B5EF4-FFF2-40B4-BE49-F238E27FC236}">
                <a16:creationId xmlns:a16="http://schemas.microsoft.com/office/drawing/2014/main" id="{F0B47B64-D642-47BE-1AB4-78273FA1C208}"/>
              </a:ext>
            </a:extLst>
          </p:cNvPr>
          <p:cNvGrpSpPr/>
          <p:nvPr/>
        </p:nvGrpSpPr>
        <p:grpSpPr>
          <a:xfrm>
            <a:off x="-1017430" y="5188738"/>
            <a:ext cx="7967505" cy="3704275"/>
            <a:chOff x="-1017430" y="5188738"/>
            <a:chExt cx="7967505" cy="3704275"/>
          </a:xfrm>
        </p:grpSpPr>
        <p:graphicFrame>
          <p:nvGraphicFramePr>
            <p:cNvPr id="15" name="Chart Placeholder 1">
              <a:extLst>
                <a:ext uri="{FF2B5EF4-FFF2-40B4-BE49-F238E27FC236}">
                  <a16:creationId xmlns:a16="http://schemas.microsoft.com/office/drawing/2014/main" id="{B5AC42E0-C40D-8569-187F-E0B82B748DCB}"/>
                </a:ext>
              </a:extLst>
            </p:cNvPr>
            <p:cNvGraphicFramePr>
              <a:graphicFrameLocks/>
            </p:cNvGraphicFramePr>
            <p:nvPr>
              <p:extLst>
                <p:ext uri="{D42A27DB-BD31-4B8C-83A1-F6EECF244321}">
                  <p14:modId xmlns:p14="http://schemas.microsoft.com/office/powerpoint/2010/main" val="1869096054"/>
                </p:ext>
              </p:extLst>
            </p:nvPr>
          </p:nvGraphicFramePr>
          <p:xfrm>
            <a:off x="365125" y="5188738"/>
            <a:ext cx="6584950" cy="3487951"/>
          </p:xfrm>
          <a:graphic>
            <a:graphicData uri="http://schemas.openxmlformats.org/drawingml/2006/chart">
              <c:chart xmlns:c="http://schemas.openxmlformats.org/drawingml/2006/chart" xmlns:r="http://schemas.openxmlformats.org/officeDocument/2006/relationships" r:id="rId4"/>
            </a:graphicData>
          </a:graphic>
        </p:graphicFrame>
        <p:grpSp>
          <p:nvGrpSpPr>
            <p:cNvPr id="31" name="Group 30">
              <a:extLst>
                <a:ext uri="{FF2B5EF4-FFF2-40B4-BE49-F238E27FC236}">
                  <a16:creationId xmlns:a16="http://schemas.microsoft.com/office/drawing/2014/main" id="{7CA5EABE-DB3C-554C-B505-6936A59E89BF}"/>
                </a:ext>
              </a:extLst>
            </p:cNvPr>
            <p:cNvGrpSpPr/>
            <p:nvPr/>
          </p:nvGrpSpPr>
          <p:grpSpPr>
            <a:xfrm>
              <a:off x="-1017430" y="6799457"/>
              <a:ext cx="3477296" cy="761025"/>
              <a:chOff x="-1004552" y="7044158"/>
              <a:chExt cx="4082603" cy="761025"/>
            </a:xfrm>
          </p:grpSpPr>
          <p:sp>
            <p:nvSpPr>
              <p:cNvPr id="30" name="Rectangle: Rounded Corners 29">
                <a:extLst>
                  <a:ext uri="{FF2B5EF4-FFF2-40B4-BE49-F238E27FC236}">
                    <a16:creationId xmlns:a16="http://schemas.microsoft.com/office/drawing/2014/main" id="{1CDEFE09-DCE5-3061-7372-0CFF012FF7B4}"/>
                  </a:ext>
                </a:extLst>
              </p:cNvPr>
              <p:cNvSpPr/>
              <p:nvPr/>
            </p:nvSpPr>
            <p:spPr>
              <a:xfrm>
                <a:off x="-1004552" y="7044158"/>
                <a:ext cx="4082603" cy="761025"/>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4AB4281-75EE-A5D6-6FAA-6269A393A91B}"/>
                  </a:ext>
                </a:extLst>
              </p:cNvPr>
              <p:cNvSpPr txBox="1"/>
              <p:nvPr/>
            </p:nvSpPr>
            <p:spPr>
              <a:xfrm>
                <a:off x="648911" y="7116893"/>
                <a:ext cx="2069279" cy="615553"/>
              </a:xfrm>
              <a:prstGeom prst="rect">
                <a:avLst/>
              </a:prstGeom>
              <a:noFill/>
            </p:spPr>
            <p:txBody>
              <a:bodyPr wrap="square" lIns="0" tIns="0" rIns="0" bIns="0" rtlCol="0" anchor="ctr">
                <a:spAutoFit/>
              </a:bodyPr>
              <a:lstStyle/>
              <a:p>
                <a:pPr algn="r"/>
                <a:r>
                  <a:rPr lang="en-US" sz="1000">
                    <a:solidFill>
                      <a:schemeClr val="bg1"/>
                    </a:solidFill>
                    <a:latin typeface="+mn-lt"/>
                  </a:rPr>
                  <a:t>71% of consumers say it’s at least moderately important to speak with restaurant staff when placing an order</a:t>
                </a:r>
              </a:p>
            </p:txBody>
          </p:sp>
        </p:grpSp>
        <p:sp>
          <p:nvSpPr>
            <p:cNvPr id="3" name="TextBox 2">
              <a:extLst>
                <a:ext uri="{FF2B5EF4-FFF2-40B4-BE49-F238E27FC236}">
                  <a16:creationId xmlns:a16="http://schemas.microsoft.com/office/drawing/2014/main" id="{1129E4E4-D4B8-2F20-EB16-A3D49521A020}"/>
                </a:ext>
              </a:extLst>
            </p:cNvPr>
            <p:cNvSpPr txBox="1"/>
            <p:nvPr/>
          </p:nvSpPr>
          <p:spPr>
            <a:xfrm>
              <a:off x="721218" y="8523681"/>
              <a:ext cx="5158882" cy="369332"/>
            </a:xfrm>
            <a:prstGeom prst="rect">
              <a:avLst/>
            </a:prstGeom>
            <a:noFill/>
          </p:spPr>
          <p:txBody>
            <a:bodyPr wrap="square" lIns="0" tIns="0" rIns="0" bIns="0">
              <a:spAutoFit/>
            </a:bodyPr>
            <a:lstStyle/>
            <a:p>
              <a:r>
                <a:rPr lang="en-US" sz="800"/>
                <a:t>Base: 1,000 consumers  </a:t>
              </a:r>
            </a:p>
            <a:p>
              <a:r>
                <a:rPr lang="en-US" sz="800"/>
                <a:t>Q: How important is it for you to have the option to speak with a restaurant employee when placing an order?</a:t>
              </a:r>
            </a:p>
            <a:p>
              <a:r>
                <a:rPr lang="en-US" sz="800"/>
                <a:t>Source: Technomic Q1 2026 Consumer &amp; Operator Outlook Report</a:t>
              </a:r>
            </a:p>
          </p:txBody>
        </p:sp>
        <p:sp>
          <p:nvSpPr>
            <p:cNvPr id="5" name="TextBox 4">
              <a:extLst>
                <a:ext uri="{FF2B5EF4-FFF2-40B4-BE49-F238E27FC236}">
                  <a16:creationId xmlns:a16="http://schemas.microsoft.com/office/drawing/2014/main" id="{045C481D-BACC-D5E5-1FDD-7D3033A9AC5C}"/>
                </a:ext>
              </a:extLst>
            </p:cNvPr>
            <p:cNvSpPr txBox="1"/>
            <p:nvPr/>
          </p:nvSpPr>
          <p:spPr>
            <a:xfrm>
              <a:off x="629920" y="5342636"/>
              <a:ext cx="5943600" cy="307777"/>
            </a:xfrm>
            <a:prstGeom prst="rect">
              <a:avLst/>
            </a:prstGeom>
            <a:noFill/>
          </p:spPr>
          <p:txBody>
            <a:bodyPr wrap="square" lIns="0" tIns="0" rIns="0" bIns="0">
              <a:spAutoFit/>
            </a:bodyPr>
            <a:lstStyle/>
            <a:p>
              <a:pPr algn="ctr"/>
              <a:r>
                <a:rPr lang="en-US" sz="1000" b="1" cap="all" dirty="0">
                  <a:latin typeface="+mn-lt"/>
                </a:rPr>
                <a:t>EXHIBIT 3: IMPORTANCE OF SPEAKING WITH RESTAURANT STAFF WHEN PLACING AN ORDER</a:t>
              </a:r>
            </a:p>
          </p:txBody>
        </p:sp>
      </p:grpSp>
      <p:grpSp>
        <p:nvGrpSpPr>
          <p:cNvPr id="9" name="Group 8">
            <a:extLst>
              <a:ext uri="{FF2B5EF4-FFF2-40B4-BE49-F238E27FC236}">
                <a16:creationId xmlns:a16="http://schemas.microsoft.com/office/drawing/2014/main" id="{813E9B79-08E6-C09F-5911-CDB25ACEBFC9}"/>
              </a:ext>
            </a:extLst>
          </p:cNvPr>
          <p:cNvGrpSpPr/>
          <p:nvPr/>
        </p:nvGrpSpPr>
        <p:grpSpPr>
          <a:xfrm>
            <a:off x="4855335" y="0"/>
            <a:ext cx="2459865" cy="5074277"/>
            <a:chOff x="4855335" y="0"/>
            <a:chExt cx="2459865" cy="5074277"/>
          </a:xfrm>
        </p:grpSpPr>
        <p:sp>
          <p:nvSpPr>
            <p:cNvPr id="35" name="Rectangle 34">
              <a:extLst>
                <a:ext uri="{FF2B5EF4-FFF2-40B4-BE49-F238E27FC236}">
                  <a16:creationId xmlns:a16="http://schemas.microsoft.com/office/drawing/2014/main" id="{916EE24E-DC87-788A-675E-99FCA1661CB3}"/>
                </a:ext>
              </a:extLst>
            </p:cNvPr>
            <p:cNvSpPr/>
            <p:nvPr/>
          </p:nvSpPr>
          <p:spPr>
            <a:xfrm>
              <a:off x="4855335" y="0"/>
              <a:ext cx="2459865" cy="507427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12" descr="Qevlar AI | Customer story - Sodexo /">
              <a:extLst>
                <a:ext uri="{FF2B5EF4-FFF2-40B4-BE49-F238E27FC236}">
                  <a16:creationId xmlns:a16="http://schemas.microsoft.com/office/drawing/2014/main" id="{9DC1F224-A703-C9E0-E7AA-02A95B5CB6A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68230" y="331702"/>
              <a:ext cx="1076828" cy="35266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C6AF45BE-2528-E958-5865-56765CCEB0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34102" y="1451059"/>
              <a:ext cx="1745084" cy="3354042"/>
            </a:xfrm>
            <a:prstGeom prst="rect">
              <a:avLst/>
            </a:prstGeom>
          </p:spPr>
        </p:pic>
        <p:pic>
          <p:nvPicPr>
            <p:cNvPr id="41" name="Picture 40">
              <a:extLst>
                <a:ext uri="{FF2B5EF4-FFF2-40B4-BE49-F238E27FC236}">
                  <a16:creationId xmlns:a16="http://schemas.microsoft.com/office/drawing/2014/main" id="{F94F747E-BB83-61B9-90A1-61CAB04CE5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88155" y="870964"/>
              <a:ext cx="1436979" cy="393494"/>
            </a:xfrm>
            <a:prstGeom prst="rect">
              <a:avLst/>
            </a:prstGeom>
          </p:spPr>
        </p:pic>
        <p:sp>
          <p:nvSpPr>
            <p:cNvPr id="8" name="TextBox 7">
              <a:extLst>
                <a:ext uri="{FF2B5EF4-FFF2-40B4-BE49-F238E27FC236}">
                  <a16:creationId xmlns:a16="http://schemas.microsoft.com/office/drawing/2014/main" id="{A41490B9-178D-CC15-5A0F-0E203AB2033D}"/>
                </a:ext>
              </a:extLst>
            </p:cNvPr>
            <p:cNvSpPr txBox="1"/>
            <p:nvPr/>
          </p:nvSpPr>
          <p:spPr>
            <a:xfrm>
              <a:off x="5034155" y="4808822"/>
              <a:ext cx="1920240" cy="123111"/>
            </a:xfrm>
            <a:prstGeom prst="rect">
              <a:avLst/>
            </a:prstGeom>
            <a:noFill/>
          </p:spPr>
          <p:txBody>
            <a:bodyPr wrap="square" lIns="0" tIns="0" rIns="0" bIns="0">
              <a:spAutoFit/>
            </a:bodyPr>
            <a:lstStyle/>
            <a:p>
              <a:pPr algn="ctr"/>
              <a:r>
                <a:rPr lang="en-US" sz="800" dirty="0">
                  <a:latin typeface="+mn-lt"/>
                </a:rPr>
                <a:t>Image Source: </a:t>
              </a:r>
              <a:r>
                <a:rPr lang="en-US" sz="800" dirty="0">
                  <a:latin typeface="+mn-lt"/>
                  <a:hlinkClick r:id="rId3"/>
                </a:rPr>
                <a:t>Sodexo website</a:t>
              </a:r>
              <a:endParaRPr lang="en-US" sz="800" dirty="0">
                <a:latin typeface="+mn-lt"/>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CD29A-DB5B-BA7A-CB59-BC64931D269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51B38B-3FB5-C04E-AC10-BDFA8F52E354}"/>
              </a:ext>
            </a:extLst>
          </p:cNvPr>
          <p:cNvSpPr>
            <a:spLocks noGrp="1"/>
          </p:cNvSpPr>
          <p:nvPr>
            <p:ph idx="1"/>
          </p:nvPr>
        </p:nvSpPr>
        <p:spPr>
          <a:xfrm>
            <a:off x="365125" y="1169397"/>
            <a:ext cx="6584950" cy="2437404"/>
          </a:xfrm>
        </p:spPr>
        <p:txBody>
          <a:bodyPr/>
          <a:lstStyle/>
          <a:p>
            <a:pPr lvl="1"/>
            <a:r>
              <a:rPr lang="en-US" dirty="0"/>
              <a:t>The operators and manufacturers who master empathy-driven service delivery will capture the hearts and minds of their customers. </a:t>
            </a:r>
          </a:p>
          <a:p>
            <a:pPr lvl="1"/>
            <a:r>
              <a:rPr lang="en-US" dirty="0"/>
              <a:t>To enable and enhance empathetic customer experiences: </a:t>
            </a:r>
          </a:p>
          <a:p>
            <a:pPr marL="228600" lvl="1" indent="-228600">
              <a:buFont typeface="+mj-lt"/>
              <a:buAutoNum type="arabicPeriod"/>
            </a:pPr>
            <a:r>
              <a:rPr lang="en-US" dirty="0"/>
              <a:t>Build empathy into company culture and training</a:t>
            </a:r>
          </a:p>
          <a:p>
            <a:pPr marL="228600" lvl="1" indent="-228600">
              <a:buFont typeface="+mj-lt"/>
              <a:buAutoNum type="arabicPeriod"/>
            </a:pPr>
            <a:r>
              <a:rPr lang="en-US" dirty="0"/>
              <a:t>Recommend products and applications by need state, whether it’s for someone looking for food that is fast and won’t weigh them down, someone who is looking for a quiet moment with comforting food, or a celebration featuring an unforgettable menu</a:t>
            </a:r>
          </a:p>
          <a:p>
            <a:pPr marL="228600" lvl="1" indent="-228600">
              <a:buFont typeface="+mj-lt"/>
              <a:buAutoNum type="arabicPeriod"/>
            </a:pPr>
            <a:r>
              <a:rPr lang="en-US" dirty="0"/>
              <a:t>Build flexibility into products so operators can comply when customers want to customize; consider fun ways that staff could use your products to surprise or delight in a variety of circumstances</a:t>
            </a:r>
          </a:p>
          <a:p>
            <a:pPr marL="228600" lvl="1" indent="-228600">
              <a:buFont typeface="+mj-lt"/>
              <a:buAutoNum type="arabicPeriod"/>
            </a:pPr>
            <a:r>
              <a:rPr lang="en-US" dirty="0"/>
              <a:t>Help support employee well-being, which will allow them to focus on providing the right offering to each customer</a:t>
            </a:r>
          </a:p>
          <a:p>
            <a:pPr marL="346075" lvl="1" indent="-166688">
              <a:buFont typeface="Arial" panose="020B0604020202020204" pitchFamily="34" charset="0"/>
              <a:buChar char="•"/>
            </a:pPr>
            <a:r>
              <a:rPr lang="en-US" dirty="0"/>
              <a:t>Highlight menu items or ingredients that require less-complex preparations or design to reduce unpleasant, time-consuming tasks (e.g., chopping, slicing, opening difficult/heavy packaging, cleaning oily equipment, etc.) </a:t>
            </a:r>
          </a:p>
          <a:p>
            <a:pPr marL="346075" lvl="1" indent="-166688">
              <a:buFont typeface="Arial" panose="020B0604020202020204" pitchFamily="34" charset="0"/>
              <a:buChar char="•"/>
            </a:pPr>
            <a:r>
              <a:rPr lang="en-US" dirty="0"/>
              <a:t>Provide ideas or opportunities for staff self-care and employee recognition </a:t>
            </a:r>
          </a:p>
          <a:p>
            <a:pPr marL="228600" lvl="1" indent="-228600">
              <a:buFont typeface="+mj-lt"/>
              <a:buAutoNum type="arabicPeriod" startAt="5"/>
            </a:pPr>
            <a:r>
              <a:rPr lang="en-US" dirty="0"/>
              <a:t>Establish a system for obtaining qualitative and quantitative feedback so that successful, empathetic transactions are captured and you can assure customers’ needs are being met</a:t>
            </a:r>
          </a:p>
        </p:txBody>
      </p:sp>
      <p:sp>
        <p:nvSpPr>
          <p:cNvPr id="3" name="Text Placeholder 2">
            <a:extLst>
              <a:ext uri="{FF2B5EF4-FFF2-40B4-BE49-F238E27FC236}">
                <a16:creationId xmlns:a16="http://schemas.microsoft.com/office/drawing/2014/main" id="{9704DCCB-FF21-75F0-3FD4-52C7A6FA72E7}"/>
              </a:ext>
            </a:extLst>
          </p:cNvPr>
          <p:cNvSpPr>
            <a:spLocks noGrp="1"/>
          </p:cNvSpPr>
          <p:nvPr>
            <p:ph type="body" sz="quarter" idx="11"/>
          </p:nvPr>
        </p:nvSpPr>
        <p:spPr>
          <a:xfrm>
            <a:off x="365124" y="514077"/>
            <a:ext cx="6584951" cy="758131"/>
          </a:xfrm>
        </p:spPr>
        <p:txBody>
          <a:bodyPr/>
          <a:lstStyle/>
          <a:p>
            <a:r>
              <a:rPr lang="en-US" dirty="0"/>
              <a:t>Conclusion</a:t>
            </a:r>
          </a:p>
        </p:txBody>
      </p:sp>
      <p:sp>
        <p:nvSpPr>
          <p:cNvPr id="8" name="Footer Placeholder 7">
            <a:extLst>
              <a:ext uri="{FF2B5EF4-FFF2-40B4-BE49-F238E27FC236}">
                <a16:creationId xmlns:a16="http://schemas.microsoft.com/office/drawing/2014/main" id="{950B6603-8244-E9C8-2271-18BD943D7E20}"/>
              </a:ext>
            </a:extLst>
          </p:cNvPr>
          <p:cNvSpPr>
            <a:spLocks noGrp="1"/>
          </p:cNvSpPr>
          <p:nvPr>
            <p:ph type="ftr" sz="quarter" idx="10"/>
          </p:nvPr>
        </p:nvSpPr>
        <p:spPr/>
        <p:txBody>
          <a:bodyPr/>
          <a:lstStyle/>
          <a:p>
            <a:r>
              <a:rPr lang="en-US"/>
              <a:t>Image Source: Shutterstock</a:t>
            </a:r>
          </a:p>
        </p:txBody>
      </p:sp>
      <p:pic>
        <p:nvPicPr>
          <p:cNvPr id="6" name="Picture 5">
            <a:extLst>
              <a:ext uri="{FF2B5EF4-FFF2-40B4-BE49-F238E27FC236}">
                <a16:creationId xmlns:a16="http://schemas.microsoft.com/office/drawing/2014/main" id="{94E14FDE-FE70-A23F-D5F1-F82542B87D59}"/>
              </a:ext>
            </a:extLst>
          </p:cNvPr>
          <p:cNvPicPr>
            <a:picLocks noChangeAspect="1"/>
          </p:cNvPicPr>
          <p:nvPr/>
        </p:nvPicPr>
        <p:blipFill>
          <a:blip r:embed="rId2">
            <a:extLst>
              <a:ext uri="{28A0092B-C50C-407E-A947-70E740481C1C}">
                <a14:useLocalDpi xmlns:a14="http://schemas.microsoft.com/office/drawing/2010/main" val="0"/>
              </a:ext>
            </a:extLst>
          </a:blip>
          <a:srcRect t="9811" b="11606"/>
          <a:stretch>
            <a:fillRect/>
          </a:stretch>
        </p:blipFill>
        <p:spPr>
          <a:xfrm>
            <a:off x="365125" y="5001491"/>
            <a:ext cx="6584950" cy="3449783"/>
          </a:xfrm>
          <a:prstGeom prst="rect">
            <a:avLst/>
          </a:prstGeom>
        </p:spPr>
      </p:pic>
    </p:spTree>
    <p:extLst>
      <p:ext uri="{BB962C8B-B14F-4D97-AF65-F5344CB8AC3E}">
        <p14:creationId xmlns:p14="http://schemas.microsoft.com/office/powerpoint/2010/main" val="3622761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97653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perator Archetypes White Paper">
  <a:themeElements>
    <a:clrScheme name="Custom 17">
      <a:dk1>
        <a:srgbClr val="002244"/>
      </a:dk1>
      <a:lt1>
        <a:srgbClr val="FFFFFF"/>
      </a:lt1>
      <a:dk2>
        <a:srgbClr val="3C4E69"/>
      </a:dk2>
      <a:lt2>
        <a:srgbClr val="E9E9E9"/>
      </a:lt2>
      <a:accent1>
        <a:srgbClr val="003CB2"/>
      </a:accent1>
      <a:accent2>
        <a:srgbClr val="28B4FF"/>
      </a:accent2>
      <a:accent3>
        <a:srgbClr val="551491"/>
      </a:accent3>
      <a:accent4>
        <a:srgbClr val="00ABA0"/>
      </a:accent4>
      <a:accent5>
        <a:srgbClr val="EEAF00"/>
      </a:accent5>
      <a:accent6>
        <a:srgbClr val="FF547C"/>
      </a:accent6>
      <a:hlink>
        <a:srgbClr val="003CB2"/>
      </a:hlink>
      <a:folHlink>
        <a:srgbClr val="551491"/>
      </a:folHlink>
    </a:clrScheme>
    <a:fontScheme name="Custom 4">
      <a:majorFont>
        <a:latin typeface="Aleo"/>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perator Archetypes White Paper" id="{4674FAAB-DF0D-41E9-83B4-0E440B6D82DF}" vid="{F7EB3117-B199-48B3-AD75-814EF9C828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TaxCatchAll xmlns="530b805e-bf3f-4206-9ef0-f97750cc3a54" xsi:nil="true"/>
    <lcf76f155ced4ddcb4097134ff3c332f xmlns="9f28d775-e9c7-40c8-bb0d-4cbaed1fb909">
      <Terms xmlns="http://schemas.microsoft.com/office/infopath/2007/PartnerControls"/>
    </lcf76f155ced4ddcb4097134ff3c332f>
    <ArchiverLinkFileType xmlns="9f28d775-e9c7-40c8-bb0d-4cbaed1fb90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018BD5DEA7F9F42B2BEDB78FF3FD3CD" ma:contentTypeVersion="40" ma:contentTypeDescription="Create a new document." ma:contentTypeScope="" ma:versionID="110b5ba6b3791a7d95cdba61508e032b">
  <xsd:schema xmlns:xsd="http://www.w3.org/2001/XMLSchema" xmlns:xs="http://www.w3.org/2001/XMLSchema" xmlns:p="http://schemas.microsoft.com/office/2006/metadata/properties" xmlns:ns1="http://schemas.microsoft.com/sharepoint/v3" xmlns:ns2="9f28d775-e9c7-40c8-bb0d-4cbaed1fb909" xmlns:ns3="530b805e-bf3f-4206-9ef0-f97750cc3a54" xmlns:ns4="http://schemas.microsoft.com/sharepoint/v4" targetNamespace="http://schemas.microsoft.com/office/2006/metadata/properties" ma:root="true" ma:fieldsID="20f5015cc194c1063717fd78d2628df6" ns1:_="" ns2:_="" ns3:_="" ns4:_="">
    <xsd:import namespace="http://schemas.microsoft.com/sharepoint/v3"/>
    <xsd:import namespace="9f28d775-e9c7-40c8-bb0d-4cbaed1fb909"/>
    <xsd:import namespace="530b805e-bf3f-4206-9ef0-f97750cc3a54"/>
    <xsd:import namespace="http://schemas.microsoft.com/sharepoint/v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BillingMetadata" minOccurs="0"/>
                <xsd:element ref="ns2:ArchiverLinkFileType" minOccurs="0"/>
                <xsd:element ref="ns4:IconOverlay" minOccurs="0"/>
                <xsd:element ref="ns1:_vti_ItemDeclaredRecord" minOccurs="0"/>
                <xsd:element ref="ns1:_vti_ItemHoldRecord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vti_ItemDeclaredRecord" ma:index="26" nillable="true" ma:displayName="Declared Record" ma:hidden="true" ma:internalName="_vti_ItemDeclaredRecord" ma:readOnly="true">
      <xsd:simpleType>
        <xsd:restriction base="dms:DateTime"/>
      </xsd:simpleType>
    </xsd:element>
    <xsd:element name="_vti_ItemHoldRecordStatus" ma:index="27" nillable="true" ma:displayName="Hold and Record Status" ma:decimals="0" ma:hidden="true" ma:internalName="_vti_ItemHoldRecord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28d775-e9c7-40c8-bb0d-4cbaed1fb9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dc0606b-8e5a-4aee-a68c-f4efcab0e83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ArchiverLinkFileType" ma:index="24" nillable="true" ma:displayName="ArchiverLinkFileType" ma:hidden="true" ma:internalName="ArchiverLinkFileTyp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0b805e-bf3f-4206-9ef0-f97750cc3a5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52d6e8d-448f-46e7-9f32-c5c0c9ce4045}" ma:internalName="TaxCatchAll" ma:showField="CatchAllData" ma:web="530b805e-bf3f-4206-9ef0-f97750cc3a54">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5"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43B7D02-7360-4D5E-9570-DDBD96A60562}">
  <ds:schemaRefs>
    <ds:schemaRef ds:uri="530b805e-bf3f-4206-9ef0-f97750cc3a54"/>
    <ds:schemaRef ds:uri="9f28d775-e9c7-40c8-bb0d-4cbaed1fb9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microsoft.com/sharepoint/v4"/>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3772219-8F5E-4E85-9B13-37759206B6FB}">
  <ds:schemaRefs>
    <ds:schemaRef ds:uri="http://schemas.microsoft.com/sharepoint/v3/contenttype/forms"/>
  </ds:schemaRefs>
</ds:datastoreItem>
</file>

<file path=customXml/itemProps3.xml><?xml version="1.0" encoding="utf-8"?>
<ds:datastoreItem xmlns:ds="http://schemas.openxmlformats.org/officeDocument/2006/customXml" ds:itemID="{DD45DF35-1BB6-4140-B963-0453D83A3BC5}">
  <ds:schemaRefs>
    <ds:schemaRef ds:uri="530b805e-bf3f-4206-9ef0-f97750cc3a54"/>
    <ds:schemaRef ds:uri="9f28d775-e9c7-40c8-bb0d-4cbaed1fb9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4"/>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Operator Archetypes White Paper</Template>
  <TotalTime>0</TotalTime>
  <Words>2697</Words>
  <Application>Microsoft Office PowerPoint</Application>
  <PresentationFormat>Custom</PresentationFormat>
  <Paragraphs>168</Paragraphs>
  <Slides>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Aleo</vt:lpstr>
      <vt:lpstr>Arial</vt:lpstr>
      <vt:lpstr>Calibri</vt:lpstr>
      <vt:lpstr>Open Sans</vt:lpstr>
      <vt:lpstr>Rockwell</vt:lpstr>
      <vt:lpstr>1_Operator Archetypes White Paper</vt:lpstr>
      <vt:lpstr>Seasoned With Care:  How Empathy Transforms Foodservice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Operator  Archetypes</dc:title>
  <dc:creator>Kathryn Fenner</dc:creator>
  <cp:lastModifiedBy>Schroeder, Teri</cp:lastModifiedBy>
  <cp:revision>1</cp:revision>
  <dcterms:created xsi:type="dcterms:W3CDTF">2023-08-21T20:43:56Z</dcterms:created>
  <dcterms:modified xsi:type="dcterms:W3CDTF">2026-09-17T13:35:44Z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Operator Archetypes White Paper:3</vt:lpwstr>
  </property>
  <property fmtid="{D5CDD505-2E9C-101B-9397-08002B2CF9AE}" pid="3" name="ClassificationContentMarkingFooterText">
    <vt:lpwstr>Information Classification: General</vt:lpwstr>
  </property>
  <property fmtid="{D5CDD505-2E9C-101B-9397-08002B2CF9AE}" pid="4" name="MSIP_Label_57969209-987a-410d-ac15-d40f31778c48_Enabled">
    <vt:lpwstr>true</vt:lpwstr>
  </property>
  <property fmtid="{D5CDD505-2E9C-101B-9397-08002B2CF9AE}" pid="5" name="MSIP_Label_57969209-987a-410d-ac15-d40f31778c48_SetDate">
    <vt:lpwstr>2024-02-13T21:45:37Z</vt:lpwstr>
  </property>
  <property fmtid="{D5CDD505-2E9C-101B-9397-08002B2CF9AE}" pid="6" name="MSIP_Label_57969209-987a-410d-ac15-d40f31778c48_Method">
    <vt:lpwstr>Privileged</vt:lpwstr>
  </property>
  <property fmtid="{D5CDD505-2E9C-101B-9397-08002B2CF9AE}" pid="7" name="MSIP_Label_57969209-987a-410d-ac15-d40f31778c48_Name">
    <vt:lpwstr>57969209-987a-410d-ac15-d40f31778c48</vt:lpwstr>
  </property>
  <property fmtid="{D5CDD505-2E9C-101B-9397-08002B2CF9AE}" pid="8" name="MSIP_Label_57969209-987a-410d-ac15-d40f31778c48_SiteId">
    <vt:lpwstr>2567d566-604c-408a-8a60-55d0dc9d9d6b</vt:lpwstr>
  </property>
  <property fmtid="{D5CDD505-2E9C-101B-9397-08002B2CF9AE}" pid="9" name="MSIP_Label_57969209-987a-410d-ac15-d40f31778c48_ActionId">
    <vt:lpwstr>2687cd35-be8e-4eaa-8e4d-c68f402fe407</vt:lpwstr>
  </property>
  <property fmtid="{D5CDD505-2E9C-101B-9397-08002B2CF9AE}" pid="10" name="MSIP_Label_57969209-987a-410d-ac15-d40f31778c48_ContentBits">
    <vt:lpwstr>0</vt:lpwstr>
  </property>
  <property fmtid="{D5CDD505-2E9C-101B-9397-08002B2CF9AE}" pid="11" name="ContentTypeId">
    <vt:lpwstr>0x0101006018BD5DEA7F9F42B2BEDB78FF3FD3CD</vt:lpwstr>
  </property>
  <property fmtid="{D5CDD505-2E9C-101B-9397-08002B2CF9AE}" pid="12" name="Order">
    <vt:r8>7454400</vt:r8>
  </property>
  <property fmtid="{D5CDD505-2E9C-101B-9397-08002B2CF9AE}" pid="13" name="MediaServiceImageTags">
    <vt:lpwstr/>
  </property>
</Properties>
</file>